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559B31-DDF6-4E00-A848-ECBF85B41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2F9496D-7CAA-4BA7-953B-D70B005E3F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433E2F-5139-4E68-BD66-10E9F4CCD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84CD08-99ED-4C14-A2B9-5AFA41C6E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B617960-9BC3-40E8-ABF2-2B57BC783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3101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3890F4-5382-44FA-9747-6663BDB26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6F872A6-448B-46D3-95BF-A2F3D40B0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616C84E-F109-4A66-B39A-D7C82526E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076B0E-41C4-46FE-8D09-4E6F7DFB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0419C62-E43A-4311-894A-C7B79BDC1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21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4D04204-AF8A-46FA-9D7E-DF2FEDF01F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22BE11E-24EE-4C6B-B66A-3AC0E22F9C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4613DB-5E81-4D47-BF6C-53448847B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B7117D-D811-4D6E-A88A-9B932BB3F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4515E1-8BD6-4471-AD0E-884DC37B1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92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03CA4D-F8E4-45FA-9650-36A1F47E8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3A483E-AABB-4F0A-B536-931BCF0EC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2CA39CD-7A70-4A42-8D06-9414F6D86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E61720-E3B5-4C95-895D-87B54FD8C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15970C-A2B5-4DF4-A1BA-E76AA911A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125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4E5E49-0C0F-4826-BBEC-AA86BCBA5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649F5AA-0BD5-467D-AC35-954CF99CF7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7562B9-EF0F-4CEA-9418-EBD959411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525AE4-963E-4300-97D3-5E571E77D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B8CDE3B-ED5B-42EF-A391-DA833634F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109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798779-6437-4BE4-83B5-203B3953E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F71FE1-D7E9-4617-BA10-975120273A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16A1976-6141-4873-B181-6AEF991D9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9222DC7-CC47-4251-967C-64AAC51C6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D39F9A0-6617-4A67-A7CD-1B15C4902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28C7E91-A05A-44C5-89BE-BEAFFABC5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691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DEC195-58A1-4E27-B244-B61EE833A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9A2A56-F9B7-4CB7-AECC-3CFA3AF5B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984BB69-7238-4DA0-82A8-174A35A5F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AF3E5E9-EB5F-4200-9454-63C273EF36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E8166B9-1A4F-45DD-ACA2-13846A800D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A408D25-3C95-41A4-9E92-EAB4CE4B4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3406154-FCEF-44E8-A1B8-4A8F6A729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5FA9B42-4EF5-4374-80F8-A51EB8684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21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4BD6BE-130B-4043-B0EE-BDB92DF06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9DBE60-99CA-4A3B-B277-4E3C68D53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62EC554-4049-492A-9A6B-38CB12DCB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9A1E6D2-BE7C-47FA-B2CC-D47C18950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00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D0E7818-B52D-4587-8D42-74B3C6FA1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0423B2B-E910-4983-861E-A49025F38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CDB64B-EA1D-495C-BFBD-7191CC967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841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0A03AC-27A9-4F5A-9D6A-58EFCC92B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9EC8844-40E6-491A-8783-76585C484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AA4186F-FC32-4CAC-AE58-97557D692C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72B5457-886B-45FF-8B16-305020351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7BA4AA6-4940-4905-8227-BC4B0A0F8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FDF637-F001-4312-A909-BF4452B85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756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3F0F94-6CFE-4A87-9FF9-0595A3C41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277332C-3FB6-452E-B439-89387EAD92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29F6102-45AF-4C8C-9507-8361626011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6CD8A2-6B83-45D0-BB09-F000D3467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23252FF-E934-491D-B53B-411F51B65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0896F5-9A0E-464C-953B-1E85C8552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0181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A6A6BB2-5B6E-4A18-B3A3-6F1D69565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D04052-5E31-4808-BB61-59DDB1BE3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0DB5B3-57B6-4D04-B5A4-6D0B45F34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F4301-EFF0-4FE7-A8B6-6A41D0E25494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D9D1E1-ED28-4929-8693-00A70F0D36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8906E74-9065-4DF2-B379-66FDF631AB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84B5C-BE77-4A53-A38E-BECB384A1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559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9D38FB43-DFDC-40EC-B10F-2B2443D2D52A}"/>
              </a:ext>
            </a:extLst>
          </p:cNvPr>
          <p:cNvSpPr txBox="1"/>
          <p:nvPr/>
        </p:nvSpPr>
        <p:spPr>
          <a:xfrm>
            <a:off x="3253153" y="395654"/>
            <a:ext cx="6796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Complexes de métaux de transition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06BE5B2-829F-4843-A29E-4D1FDCF25F01}"/>
              </a:ext>
            </a:extLst>
          </p:cNvPr>
          <p:cNvSpPr txBox="1"/>
          <p:nvPr/>
        </p:nvSpPr>
        <p:spPr>
          <a:xfrm>
            <a:off x="4385896" y="2664068"/>
            <a:ext cx="3420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Chimie cube p.1245 pigments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8461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DDC434A-5D83-4C2D-88E8-3C4118EB3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355" y="219807"/>
            <a:ext cx="6750729" cy="641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50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6CCF9C3-42ED-4D81-954C-1AD513069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93" y="-2059606"/>
            <a:ext cx="6938613" cy="979542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02E39C4-EC50-4472-ABBB-B9D6B15259EE}"/>
              </a:ext>
            </a:extLst>
          </p:cNvPr>
          <p:cNvSpPr txBox="1"/>
          <p:nvPr/>
        </p:nvSpPr>
        <p:spPr>
          <a:xfrm>
            <a:off x="1351084" y="5874317"/>
            <a:ext cx="10840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Spectre UV d’une solution de permanganate de potassium  à 2.10</a:t>
            </a:r>
            <a:r>
              <a:rPr lang="fr-FR" sz="24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-4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mol.L</a:t>
            </a:r>
            <a:r>
              <a:rPr lang="fr-FR" sz="24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890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9188619-624E-427A-A672-F3A5C1E18BEF}"/>
              </a:ext>
            </a:extLst>
          </p:cNvPr>
          <p:cNvSpPr txBox="1"/>
          <p:nvPr/>
        </p:nvSpPr>
        <p:spPr>
          <a:xfrm>
            <a:off x="4937760" y="484631"/>
            <a:ext cx="483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Balance de Gouy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CC00518-B76E-455A-BD34-43ED553BC270}"/>
              </a:ext>
            </a:extLst>
          </p:cNvPr>
          <p:cNvSpPr txBox="1"/>
          <p:nvPr/>
        </p:nvSpPr>
        <p:spPr>
          <a:xfrm>
            <a:off x="5253228" y="2734056"/>
            <a:ext cx="2103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Housecroft</a:t>
            </a:r>
            <a:r>
              <a:rPr lang="fr-FR" dirty="0"/>
              <a:t> p. 670</a:t>
            </a:r>
          </a:p>
        </p:txBody>
      </p:sp>
    </p:spTree>
    <p:extLst>
      <p:ext uri="{BB962C8B-B14F-4D97-AF65-F5344CB8AC3E}">
        <p14:creationId xmlns:p14="http://schemas.microsoft.com/office/powerpoint/2010/main" val="260512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5B8AEBFB-DB71-43E8-8D8A-29ECFB2D179E}"/>
              </a:ext>
            </a:extLst>
          </p:cNvPr>
          <p:cNvSpPr/>
          <p:nvPr/>
        </p:nvSpPr>
        <p:spPr>
          <a:xfrm>
            <a:off x="3517392" y="164592"/>
            <a:ext cx="5498592" cy="211226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8DC2591-C7E0-4ED8-888B-E80A114756D5}"/>
              </a:ext>
            </a:extLst>
          </p:cNvPr>
          <p:cNvSpPr txBox="1"/>
          <p:nvPr/>
        </p:nvSpPr>
        <p:spPr>
          <a:xfrm>
            <a:off x="3828288" y="1036058"/>
            <a:ext cx="606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Propriétés des complexes de métaux de transitions</a:t>
            </a:r>
          </a:p>
        </p:txBody>
      </p:sp>
      <p:cxnSp>
        <p:nvCxnSpPr>
          <p:cNvPr id="7" name="Connecteur : en angle 6">
            <a:extLst>
              <a:ext uri="{FF2B5EF4-FFF2-40B4-BE49-F238E27FC236}">
                <a16:creationId xmlns:a16="http://schemas.microsoft.com/office/drawing/2014/main" id="{7F1CA667-AB35-408D-B866-E5EC7A9A7543}"/>
              </a:ext>
            </a:extLst>
          </p:cNvPr>
          <p:cNvCxnSpPr/>
          <p:nvPr/>
        </p:nvCxnSpPr>
        <p:spPr>
          <a:xfrm rot="5400000">
            <a:off x="1298448" y="2130552"/>
            <a:ext cx="2770632" cy="2130552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 : en angle 10">
            <a:extLst>
              <a:ext uri="{FF2B5EF4-FFF2-40B4-BE49-F238E27FC236}">
                <a16:creationId xmlns:a16="http://schemas.microsoft.com/office/drawing/2014/main" id="{FCF9133D-484F-4D92-83B5-092962EE38FB}"/>
              </a:ext>
            </a:extLst>
          </p:cNvPr>
          <p:cNvCxnSpPr/>
          <p:nvPr/>
        </p:nvCxnSpPr>
        <p:spPr>
          <a:xfrm rot="16200000" flipH="1">
            <a:off x="8110728" y="2432304"/>
            <a:ext cx="2761488" cy="1719072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852B70B9-2376-4F05-98F5-14285523C685}"/>
              </a:ext>
            </a:extLst>
          </p:cNvPr>
          <p:cNvCxnSpPr>
            <a:cxnSpLocks/>
          </p:cNvCxnSpPr>
          <p:nvPr/>
        </p:nvCxnSpPr>
        <p:spPr>
          <a:xfrm>
            <a:off x="6266688" y="2441448"/>
            <a:ext cx="0" cy="213969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B85ABD97-527E-46DB-9C1E-1DF9185401C0}"/>
              </a:ext>
            </a:extLst>
          </p:cNvPr>
          <p:cNvSpPr/>
          <p:nvPr/>
        </p:nvSpPr>
        <p:spPr>
          <a:xfrm>
            <a:off x="429768" y="4764024"/>
            <a:ext cx="2798064" cy="1060704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F29E286-7503-48EA-9422-4E3D28EC8A20}"/>
              </a:ext>
            </a:extLst>
          </p:cNvPr>
          <p:cNvSpPr/>
          <p:nvPr/>
        </p:nvSpPr>
        <p:spPr>
          <a:xfrm>
            <a:off x="4949952" y="4761238"/>
            <a:ext cx="2798064" cy="1060704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F292A89E-2511-4776-9807-E9356682FE37}"/>
              </a:ext>
            </a:extLst>
          </p:cNvPr>
          <p:cNvSpPr/>
          <p:nvPr/>
        </p:nvSpPr>
        <p:spPr>
          <a:xfrm>
            <a:off x="8951976" y="4761238"/>
            <a:ext cx="2798064" cy="1060704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D14A07E-5328-4FAD-9A3D-5084F85CDB43}"/>
              </a:ext>
            </a:extLst>
          </p:cNvPr>
          <p:cNvSpPr txBox="1"/>
          <p:nvPr/>
        </p:nvSpPr>
        <p:spPr>
          <a:xfrm>
            <a:off x="758952" y="5056632"/>
            <a:ext cx="2139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Propriétés optiques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A3287A6-E31C-4C78-854E-3D2C635F39E0}"/>
              </a:ext>
            </a:extLst>
          </p:cNvPr>
          <p:cNvSpPr txBox="1"/>
          <p:nvPr/>
        </p:nvSpPr>
        <p:spPr>
          <a:xfrm>
            <a:off x="5608320" y="5056632"/>
            <a:ext cx="2139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Magnétisme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4BCB4E-5D9E-483C-90A4-75225CBD7EFD}"/>
              </a:ext>
            </a:extLst>
          </p:cNvPr>
          <p:cNvSpPr txBox="1"/>
          <p:nvPr/>
        </p:nvSpPr>
        <p:spPr>
          <a:xfrm>
            <a:off x="9378696" y="5056632"/>
            <a:ext cx="2139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Oxydo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-réductrices</a:t>
            </a:r>
          </a:p>
        </p:txBody>
      </p:sp>
    </p:spTree>
    <p:extLst>
      <p:ext uri="{BB962C8B-B14F-4D97-AF65-F5344CB8AC3E}">
        <p14:creationId xmlns:p14="http://schemas.microsoft.com/office/powerpoint/2010/main" val="9153551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42</Words>
  <Application>Microsoft Office PowerPoint</Application>
  <PresentationFormat>Grand écran</PresentationFormat>
  <Paragraphs>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7</cp:revision>
  <dcterms:created xsi:type="dcterms:W3CDTF">2019-04-19T10:58:44Z</dcterms:created>
  <dcterms:modified xsi:type="dcterms:W3CDTF">2019-06-10T13:59:00Z</dcterms:modified>
</cp:coreProperties>
</file>