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65D93-8B51-4379-BC16-F2548F719BAE}" type="datetimeFigureOut">
              <a:rPr lang="fr-FR" smtClean="0"/>
              <a:t>25/05/2019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FBC43E-27AA-4401-A20F-F669EDCF55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4724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BC43E-27AA-4401-A20F-F669EDCF55F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5495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79A1BF-A284-4154-811E-4C3A7BB15A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FD9F028-B3BF-4D69-A2A2-E0B074A975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F62DA6-4B22-4BEF-9922-D281307FD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151EF-ED75-40AD-AD71-B48D5805427B}" type="datetimeFigureOut">
              <a:rPr lang="fr-FR" smtClean="0"/>
              <a:t>25/05/2019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658A144-C565-400B-ACA7-0AECC5B1B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2731FA-EAAD-438E-90CE-5B9EC9875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EA3E-BA3F-43AF-9F29-A95FD746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2251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B69207-E901-45A1-92D4-4DD7AAFC4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BEF7F01-2736-4ACE-9E90-EE43113FFA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34B583-08BF-4106-AE3D-597D155EB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151EF-ED75-40AD-AD71-B48D5805427B}" type="datetimeFigureOut">
              <a:rPr lang="fr-FR" smtClean="0"/>
              <a:t>25/05/2019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C542F96-7304-41E5-A752-D25C9DBB8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6219F8E-796A-4ED0-A42B-A5C4BCEE8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EA3E-BA3F-43AF-9F29-A95FD746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1879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DD0C531-A1C2-4F56-A99D-7B17B7398D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3DD6CFD-C797-4927-9FD4-6401EA5801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9369B5E-DA8B-4A07-BF50-769CA371F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151EF-ED75-40AD-AD71-B48D5805427B}" type="datetimeFigureOut">
              <a:rPr lang="fr-FR" smtClean="0"/>
              <a:t>25/05/2019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676A7AE-D847-4CE0-8CA7-5F0A2E3A3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7FCB258-19DE-4E1E-BDC5-9CD49EE1A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EA3E-BA3F-43AF-9F29-A95FD746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586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DA426E-A37E-4808-8A68-2B234A96E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955F154-A1D7-433C-A67E-E44E40F37B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F195AD4-0EB9-49ED-BB65-E90196201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151EF-ED75-40AD-AD71-B48D5805427B}" type="datetimeFigureOut">
              <a:rPr lang="fr-FR" smtClean="0"/>
              <a:t>25/05/2019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6A8A3FD-EBCF-49C2-994C-79BEC206E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4CD1EFE-4E7B-4398-9B2A-3F7B31A55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EA3E-BA3F-43AF-9F29-A95FD746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9674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D63027-E79F-4FB8-9D42-0D3E79928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D452F7-54DA-49EF-8575-4046258875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07FC76B-1034-408E-A34D-9821E43F1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151EF-ED75-40AD-AD71-B48D5805427B}" type="datetimeFigureOut">
              <a:rPr lang="fr-FR" smtClean="0"/>
              <a:t>25/05/2019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93E9D6C-7FFC-47F0-B9A2-A4DE5D5BE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A0FA490-E053-428A-850F-3988082C7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EA3E-BA3F-43AF-9F29-A95FD746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0421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E8C158-539B-4044-80E7-B17A0B975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5FC361-BC02-433D-ADA3-C5CED2A96F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290017B-BFC4-47F4-A0B8-17138376D6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69CD419-2815-4115-8DAA-2D3B2A393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151EF-ED75-40AD-AD71-B48D5805427B}" type="datetimeFigureOut">
              <a:rPr lang="fr-FR" smtClean="0"/>
              <a:t>25/05/2019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29E94F-4876-4429-B8C3-3E4F9D4D9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39EBB4C-BFCC-4B3F-9430-85B347E82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EA3E-BA3F-43AF-9F29-A95FD746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3902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859291-962C-4129-9A75-DC26E6B0F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5AD6CC-C835-4B51-9673-F8EC662CFE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1720207-E9D5-48E4-A6B1-6B1DFF5B86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354A84F-AED6-44AB-A522-6A900345DA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81E3042-CEC0-47B1-94C3-D3AB3D82A0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EEFB937-0C61-4C61-906B-8C8519BE1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151EF-ED75-40AD-AD71-B48D5805427B}" type="datetimeFigureOut">
              <a:rPr lang="fr-FR" smtClean="0"/>
              <a:t>25/05/2019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F643614-4A07-4950-8237-43B6D40D3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AB35759-3F5C-4864-9E45-5382E0CE3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EA3E-BA3F-43AF-9F29-A95FD746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0575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A30527-9376-4F94-8D6C-31CA5B73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0881EC4-7ED3-427E-B2FE-FDA00EF52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151EF-ED75-40AD-AD71-B48D5805427B}" type="datetimeFigureOut">
              <a:rPr lang="fr-FR" smtClean="0"/>
              <a:t>25/05/2019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666E043-BD8B-411D-A27D-DA20CC225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E091C73-F0E0-49BF-BA60-063729F24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EA3E-BA3F-43AF-9F29-A95FD746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3218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BF7CE19-D586-4118-96C7-6340B6173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151EF-ED75-40AD-AD71-B48D5805427B}" type="datetimeFigureOut">
              <a:rPr lang="fr-FR" smtClean="0"/>
              <a:t>25/05/2019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9C050D2-48C8-4EE3-B49E-94A62310B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1DC435D-BEFB-4646-88BC-7A3DDDC0A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EA3E-BA3F-43AF-9F29-A95FD746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9053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B28B63-8D1A-40C4-B4A1-2510E627F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842DD0-3305-42CA-9904-95023DEB7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3741A96-96B9-4CFC-A455-1AFCA3C007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A8B8575-55A6-491D-BC73-6B780E3FF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151EF-ED75-40AD-AD71-B48D5805427B}" type="datetimeFigureOut">
              <a:rPr lang="fr-FR" smtClean="0"/>
              <a:t>25/05/2019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AE1E53A-C501-4072-9D1A-3F3BEA264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76CEA24-8E3B-46FC-8318-4811AEC1A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EA3E-BA3F-43AF-9F29-A95FD746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3610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074020-7BE1-4483-96A4-2FB33E204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D37949B-8738-40C5-8DAB-75681E64B5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8B69159-76A1-4E6D-82AF-39DBE05F0A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F2CC4BF-8053-40CB-B103-FEEA16D29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151EF-ED75-40AD-AD71-B48D5805427B}" type="datetimeFigureOut">
              <a:rPr lang="fr-FR" smtClean="0"/>
              <a:t>25/05/2019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09679B4-E2D4-41DD-8C2A-2F6FDA099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DE295B-F022-4CD3-AF78-E2D2C05E9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EA3E-BA3F-43AF-9F29-A95FD746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14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8F80B75-975B-4615-B3DE-997957CFC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538A39A-D694-48A1-B531-92BB57EC3C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8F58663-CDBE-4592-9C01-D2E112FCDD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151EF-ED75-40AD-AD71-B48D5805427B}" type="datetimeFigureOut">
              <a:rPr lang="fr-FR" smtClean="0"/>
              <a:t>25/05/2019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1F48EC2-58D4-43A2-9C33-B779012EF2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D6C3B2B-BFA1-47D1-B1C9-C9F9257C39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DEA3E-BA3F-43AF-9F29-A95FD746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3309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2088E2-5928-4D9D-BDD6-E7F1904F39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L’élément Fer dans la matière vivante</a:t>
            </a:r>
          </a:p>
        </p:txBody>
      </p:sp>
    </p:spTree>
    <p:extLst>
      <p:ext uri="{BB962C8B-B14F-4D97-AF65-F5344CB8AC3E}">
        <p14:creationId xmlns:p14="http://schemas.microsoft.com/office/powerpoint/2010/main" val="4901999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21181F-BACB-44CE-ACF1-DBAF0B477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Cycle cytochrome c </a:t>
            </a:r>
            <a:r>
              <a:rPr lang="fr-FR" dirty="0" err="1"/>
              <a:t>oxidase</a:t>
            </a:r>
            <a:r>
              <a:rPr lang="fr-FR" dirty="0"/>
              <a:t> p.581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ABB067-B3F5-4AEE-94CD-636E66A7AE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2131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E470EE-88F3-4EAB-A6A1-D53339175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Tableau </a:t>
            </a:r>
            <a:r>
              <a:rPr lang="fr-FR" dirty="0" err="1"/>
              <a:t>Crabb</a:t>
            </a:r>
            <a:r>
              <a:rPr lang="fr-FR" dirty="0"/>
              <a:t> p.3 encadrer la colonne du Fer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8FA65BF-C8CE-4282-9789-54B1284009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9562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55CE90-54EC-4096-9F2B-2382373DA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Crabb</a:t>
            </a:r>
            <a:r>
              <a:rPr lang="fr-FR" dirty="0"/>
              <a:t> p.39 </a:t>
            </a:r>
            <a:r>
              <a:rPr lang="fr-FR" dirty="0" err="1"/>
              <a:t>Enterobactin</a:t>
            </a:r>
            <a:r>
              <a:rPr lang="fr-FR" dirty="0"/>
              <a:t> formule de </a:t>
            </a:r>
            <a:r>
              <a:rPr lang="fr-FR" dirty="0" err="1"/>
              <a:t>lewis</a:t>
            </a:r>
            <a:r>
              <a:rPr lang="fr-FR" dirty="0"/>
              <a:t> + 43 pour la 3D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96A170C-2C5E-4644-8F01-CAE65DB7D8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3916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AFFB5D-2DED-4D03-BE62-A6969448D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Structube</a:t>
            </a:r>
            <a:r>
              <a:rPr lang="fr-FR" dirty="0"/>
              <a:t> myoglobine </a:t>
            </a:r>
            <a:r>
              <a:rPr lang="fr-FR" dirty="0" err="1"/>
              <a:t>Crabb</a:t>
            </a:r>
            <a:r>
              <a:rPr lang="fr-FR" dirty="0"/>
              <a:t> p.163</a:t>
            </a:r>
          </a:p>
        </p:txBody>
      </p:sp>
    </p:spTree>
    <p:extLst>
      <p:ext uri="{BB962C8B-B14F-4D97-AF65-F5344CB8AC3E}">
        <p14:creationId xmlns:p14="http://schemas.microsoft.com/office/powerpoint/2010/main" val="3998761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7445F3-81EB-4AA1-8DC3-4B9135B10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Structure p.164 </a:t>
            </a:r>
            <a:r>
              <a:rPr lang="fr-FR" dirty="0" err="1"/>
              <a:t>Crabb</a:t>
            </a:r>
            <a:r>
              <a:rPr lang="fr-FR" dirty="0"/>
              <a:t> coordination Fer O2</a:t>
            </a:r>
          </a:p>
        </p:txBody>
      </p:sp>
    </p:spTree>
    <p:extLst>
      <p:ext uri="{BB962C8B-B14F-4D97-AF65-F5344CB8AC3E}">
        <p14:creationId xmlns:p14="http://schemas.microsoft.com/office/powerpoint/2010/main" val="1087018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E913E7-A834-4A45-88B7-60F63C27F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Bertini</a:t>
            </a:r>
            <a:r>
              <a:rPr lang="fr-FR" dirty="0"/>
              <a:t> p.215 diagramme orbitalaire et stabilité</a:t>
            </a:r>
          </a:p>
        </p:txBody>
      </p:sp>
    </p:spTree>
    <p:extLst>
      <p:ext uri="{BB962C8B-B14F-4D97-AF65-F5344CB8AC3E}">
        <p14:creationId xmlns:p14="http://schemas.microsoft.com/office/powerpoint/2010/main" val="2121814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BE74E26-0367-4EDD-850E-F32CB76E36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85" y="354103"/>
            <a:ext cx="6252430" cy="5616974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E6E35AA0-20A9-446D-A5B8-21EC2668C3BD}"/>
              </a:ext>
            </a:extLst>
          </p:cNvPr>
          <p:cNvSpPr txBox="1"/>
          <p:nvPr/>
        </p:nvSpPr>
        <p:spPr>
          <a:xfrm>
            <a:off x="8387862" y="2967335"/>
            <a:ext cx="2039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Hémoglobine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509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2A1B9F-DA6B-4CA0-A5CD-D467781A3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Effet du pH 192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4A7F748-A1A1-4050-B0D7-959B8E8102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5317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FB1B8475-755B-4803-82A6-85B89EFABA95}"/>
              </a:ext>
            </a:extLst>
          </p:cNvPr>
          <p:cNvSpPr/>
          <p:nvPr/>
        </p:nvSpPr>
        <p:spPr>
          <a:xfrm>
            <a:off x="4994031" y="105508"/>
            <a:ext cx="2162907" cy="984738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Le Fer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44F6E3AF-AB2C-4B04-B5CB-84025F9B8D56}"/>
              </a:ext>
            </a:extLst>
          </p:cNvPr>
          <p:cNvCxnSpPr>
            <a:stCxn id="4" idx="2"/>
          </p:cNvCxnSpPr>
          <p:nvPr/>
        </p:nvCxnSpPr>
        <p:spPr>
          <a:xfrm>
            <a:off x="6075485" y="1090246"/>
            <a:ext cx="20515" cy="8176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D348258E-215C-4877-A767-953CC7043556}"/>
              </a:ext>
            </a:extLst>
          </p:cNvPr>
          <p:cNvSpPr/>
          <p:nvPr/>
        </p:nvSpPr>
        <p:spPr>
          <a:xfrm>
            <a:off x="4607169" y="1951892"/>
            <a:ext cx="3147646" cy="122213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Complexation stabilisante de le vivant et stockage dans la moelle osseuse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63AB88E-9373-476E-9A50-3F388908F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101" y="3968748"/>
            <a:ext cx="6647782" cy="2722198"/>
          </a:xfrm>
          <a:prstGeom prst="rect">
            <a:avLst/>
          </a:prstGeom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14F57504-418C-46EB-AD76-27D7F9FECF4F}"/>
              </a:ext>
            </a:extLst>
          </p:cNvPr>
          <p:cNvCxnSpPr>
            <a:cxnSpLocks/>
          </p:cNvCxnSpPr>
          <p:nvPr/>
        </p:nvCxnSpPr>
        <p:spPr>
          <a:xfrm>
            <a:off x="6113584" y="3174023"/>
            <a:ext cx="0" cy="6594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B516C9D1-FFD3-4A88-B11D-0E26C107118B}"/>
              </a:ext>
            </a:extLst>
          </p:cNvPr>
          <p:cNvSpPr txBox="1"/>
          <p:nvPr/>
        </p:nvSpPr>
        <p:spPr>
          <a:xfrm>
            <a:off x="6348047" y="3303679"/>
            <a:ext cx="58439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Le Fer dans le transport et stockage du dioxygène</a:t>
            </a:r>
          </a:p>
        </p:txBody>
      </p:sp>
    </p:spTree>
    <p:extLst>
      <p:ext uri="{BB962C8B-B14F-4D97-AF65-F5344CB8AC3E}">
        <p14:creationId xmlns:p14="http://schemas.microsoft.com/office/powerpoint/2010/main" val="398055033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86</Words>
  <Application>Microsoft Office PowerPoint</Application>
  <PresentationFormat>Grand écran</PresentationFormat>
  <Paragraphs>13</Paragraphs>
  <Slides>10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Thème Office</vt:lpstr>
      <vt:lpstr>L’élément Fer dans la matière vivante</vt:lpstr>
      <vt:lpstr>Tableau Crabb p.3 encadrer la colonne du Fer</vt:lpstr>
      <vt:lpstr>Crabb p.39 Enterobactin formule de lewis + 43 pour la 3D</vt:lpstr>
      <vt:lpstr>Structube myoglobine Crabb p.163</vt:lpstr>
      <vt:lpstr>Structure p.164 Crabb coordination Fer O2</vt:lpstr>
      <vt:lpstr>Bertini p.215 diagramme orbitalaire et stabilité</vt:lpstr>
      <vt:lpstr>Présentation PowerPoint</vt:lpstr>
      <vt:lpstr>Effet du pH 192</vt:lpstr>
      <vt:lpstr>Présentation PowerPoint</vt:lpstr>
      <vt:lpstr>Cycle cytochrome c oxidase p.581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L’élément Fer dans la matière vivante</dc:title>
  <dc:creator>LOIC</dc:creator>
  <cp:lastModifiedBy>LOIC</cp:lastModifiedBy>
  <cp:revision>16</cp:revision>
  <dcterms:created xsi:type="dcterms:W3CDTF">2019-05-25T09:38:45Z</dcterms:created>
  <dcterms:modified xsi:type="dcterms:W3CDTF">2019-05-25T12:46:37Z</dcterms:modified>
</cp:coreProperties>
</file>