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2" d="100"/>
          <a:sy n="92" d="100"/>
        </p:scale>
        <p:origin x="28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DD2BF1A-6114-40C7-A1FD-7660553AA3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7F9B5673-2DFA-4E2B-A752-7CD6FEEEE9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65E194B-BA0B-4D7B-9330-C9E234331E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09163-B724-4080-9FC9-C182EDB95B06}" type="datetimeFigureOut">
              <a:rPr lang="fr-FR" smtClean="0"/>
              <a:t>17/04/2019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B5D46CA-F5E9-4322-BD06-E0F04C44A0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91AB333-3FAB-4818-ADDD-82DE42408D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0CF0D-3444-41BD-AF4C-7A4534F1776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06813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36F1DA4-E929-4B37-B1FB-00942902EA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C7FF6383-520E-4E32-AF7A-F47C929630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382E7E4-D1BC-40A6-B251-A677A3732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09163-B724-4080-9FC9-C182EDB95B06}" type="datetimeFigureOut">
              <a:rPr lang="fr-FR" smtClean="0"/>
              <a:t>17/04/2019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FE992CA-A93D-4833-9596-D115FFF0C5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8BD2293-C20A-4ACA-81E2-26CB762306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0CF0D-3444-41BD-AF4C-7A4534F1776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4678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0D8A4A4A-99CC-4825-B3D7-9D7E1D51440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DB8A6C2-DF4F-4984-A75A-D1156D6276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6E60911-60E1-4FEE-B36F-682BC87D7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09163-B724-4080-9FC9-C182EDB95B06}" type="datetimeFigureOut">
              <a:rPr lang="fr-FR" smtClean="0"/>
              <a:t>17/04/2019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0735761-A25F-4E38-A8B3-A25EF2550C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CA64BA5-8E6C-4841-A90F-CA8D3B691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0CF0D-3444-41BD-AF4C-7A4534F1776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9755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F843B2-09AF-41EA-87FC-02E7DAC4F0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694067E-1212-4B10-AECB-870623DEBB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85B405C-143C-4C7C-98AE-AA8B31EDAE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09163-B724-4080-9FC9-C182EDB95B06}" type="datetimeFigureOut">
              <a:rPr lang="fr-FR" smtClean="0"/>
              <a:t>17/04/2019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AA3B1A8-0655-4F4D-91FB-0471F34B2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3561678-AB44-409A-AD31-231D53CF5F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0CF0D-3444-41BD-AF4C-7A4534F1776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5187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A8732E1-49DA-41F7-B217-BFFB1BD4FD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8E2070D-508E-4659-8CA3-10E8A3A6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8FB4B44-08C1-4A80-AA42-E6156425FC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09163-B724-4080-9FC9-C182EDB95B06}" type="datetimeFigureOut">
              <a:rPr lang="fr-FR" smtClean="0"/>
              <a:t>17/04/2019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E27907-913B-4BDD-BE9F-28D2807821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1051B06-0A84-48FC-8548-3DAAA871B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0CF0D-3444-41BD-AF4C-7A4534F1776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95697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38F9037-4678-4244-A46C-5545760A28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B87FC07-E629-4855-993E-619AADEBEB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0AB6BDD-A0F7-4F80-B94A-D80163FCFD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D768C18-09A7-4771-A71A-3A61DA6ADA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09163-B724-4080-9FC9-C182EDB95B06}" type="datetimeFigureOut">
              <a:rPr lang="fr-FR" smtClean="0"/>
              <a:t>17/04/2019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F68D686-9FFA-41B1-98E2-B2855E85CC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555708B-E694-42B7-A674-26D15FF69E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0CF0D-3444-41BD-AF4C-7A4534F1776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4811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E794DDE-D36E-4AFA-9BF4-B12B79ACD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9829E98-3A0F-48F1-8786-7C3D44F274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8971827-D78C-4A14-A4EA-8CBE0ADF2F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A7CFD56-BDC9-4D04-91D7-90FB2E61D3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F53A8D72-EABF-4704-B33B-2C603E5205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B04E7223-3E92-45F9-8042-E3EAEF3AC9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09163-B724-4080-9FC9-C182EDB95B06}" type="datetimeFigureOut">
              <a:rPr lang="fr-FR" smtClean="0"/>
              <a:t>17/04/2019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34B782E3-32DF-464C-B3EE-7BBE7AA396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C5C54E84-A726-48F3-8992-02B1BD05D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0CF0D-3444-41BD-AF4C-7A4534F1776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42945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3268F71-34A2-48C0-97EA-61802A8785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CEC0BC62-5BBE-43A0-9C1E-2FA63888C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09163-B724-4080-9FC9-C182EDB95B06}" type="datetimeFigureOut">
              <a:rPr lang="fr-FR" smtClean="0"/>
              <a:t>17/04/2019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61A3BE3-7CB2-4171-BDC5-A944A566D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E5CE7A8E-BB5F-4A52-8826-433EA3885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0CF0D-3444-41BD-AF4C-7A4534F1776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5177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6FBA66DC-7B5E-47E4-B59E-E525F3B0E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09163-B724-4080-9FC9-C182EDB95B06}" type="datetimeFigureOut">
              <a:rPr lang="fr-FR" smtClean="0"/>
              <a:t>17/04/2019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D9ACBAC-ECE7-42D9-8290-0670CA25BA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6C877B1-CE77-4E0B-A57E-783E571C6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0CF0D-3444-41BD-AF4C-7A4534F1776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031770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A415A1F-CCEB-428C-B0D7-771AB0FC4A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52A5A4C-AB74-499D-A3F1-573CDC9F6D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1F84CB0-E7A2-42D8-ABC6-ABB03E1138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FA2677B-89BB-4870-96D4-EB5EB4AD4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09163-B724-4080-9FC9-C182EDB95B06}" type="datetimeFigureOut">
              <a:rPr lang="fr-FR" smtClean="0"/>
              <a:t>17/04/2019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100394C-D478-4632-A4C8-231485490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1788951-1F6B-4892-8A6D-12EDF2565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0CF0D-3444-41BD-AF4C-7A4534F1776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410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F1D73BC-51A2-467D-9F13-6324E08AFC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2ECE64DD-3E90-49F7-8329-4AD8EA1BD8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E5E4721-B9CD-4E9A-A3F3-BEA0E8D5FA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575CE3A-711B-4C0F-84D7-94A22685A7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09163-B724-4080-9FC9-C182EDB95B06}" type="datetimeFigureOut">
              <a:rPr lang="fr-FR" smtClean="0"/>
              <a:t>17/04/2019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413CED8-A0F1-41D3-A804-DB785972D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124F0EC-DFB5-446D-B40A-DAA11C646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0CF0D-3444-41BD-AF4C-7A4534F1776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3376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7176F3D7-2201-49C5-8913-E170AE7EF5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C0D7858-A66C-4A7C-8841-CB53FBFD64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C64DE4C-0576-417E-8743-6BEF453388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09163-B724-4080-9FC9-C182EDB95B06}" type="datetimeFigureOut">
              <a:rPr lang="fr-FR" smtClean="0"/>
              <a:t>17/04/2019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05DEB05-0DBC-4555-AEB3-511D489641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2AC1E5E-D3CC-4117-8CA5-DFAA4B58CD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20CF0D-3444-41BD-AF4C-7A4534F1776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7116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24553007-A492-4604-A71F-C1917C24D9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2567956"/>
              </p:ext>
            </p:extLst>
          </p:nvPr>
        </p:nvGraphicFramePr>
        <p:xfrm>
          <a:off x="2031999" y="719666"/>
          <a:ext cx="8134466" cy="53818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7233">
                  <a:extLst>
                    <a:ext uri="{9D8B030D-6E8A-4147-A177-3AD203B41FA5}">
                      <a16:colId xmlns:a16="http://schemas.microsoft.com/office/drawing/2014/main" val="249888516"/>
                    </a:ext>
                  </a:extLst>
                </a:gridCol>
                <a:gridCol w="4067233">
                  <a:extLst>
                    <a:ext uri="{9D8B030D-6E8A-4147-A177-3AD203B41FA5}">
                      <a16:colId xmlns:a16="http://schemas.microsoft.com/office/drawing/2014/main" val="1584938993"/>
                    </a:ext>
                  </a:extLst>
                </a:gridCol>
              </a:tblGrid>
              <a:tr h="1345469"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L’</a:t>
                      </a:r>
                      <a:r>
                        <a:rPr lang="fr-FR" sz="2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oeil</a:t>
                      </a:r>
                      <a:endParaRPr lang="fr-FR" sz="2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Equivalent matériel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1767409"/>
                  </a:ext>
                </a:extLst>
              </a:tr>
              <a:tr h="1345469"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Iris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Diaphragme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5289805"/>
                  </a:ext>
                </a:extLst>
              </a:tr>
              <a:tr h="1345469"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Rétine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Ecran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1410559"/>
                  </a:ext>
                </a:extLst>
              </a:tr>
              <a:tr h="1345469"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Cristallin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Lentille convergente</a:t>
                      </a:r>
                      <a:endParaRPr lang="fr-FR" sz="2400" b="1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30459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3796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2B7612A3-1D6A-41E4-BA13-EDF233420735}"/>
              </a:ext>
            </a:extLst>
          </p:cNvPr>
          <p:cNvSpPr/>
          <p:nvPr/>
        </p:nvSpPr>
        <p:spPr>
          <a:xfrm>
            <a:off x="2309553" y="1629293"/>
            <a:ext cx="8322426" cy="3042459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1C89C56-EC94-41E8-B071-4200D29C755B}"/>
              </a:ext>
            </a:extLst>
          </p:cNvPr>
          <p:cNvSpPr txBox="1"/>
          <p:nvPr/>
        </p:nvSpPr>
        <p:spPr>
          <a:xfrm>
            <a:off x="2576253" y="1886989"/>
            <a:ext cx="778902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Punctum proximum : </a:t>
            </a:r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point le plus proche de vision nette (25 cm pour l’œil emmétrope</a:t>
            </a:r>
          </a:p>
          <a:p>
            <a:endParaRPr lang="fr-FR" sz="2800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r>
              <a:rPr lang="fr-FR" sz="28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Punctum remotum : </a:t>
            </a:r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Point le plus loin pour une vision nette (l’infini)</a:t>
            </a:r>
          </a:p>
        </p:txBody>
      </p:sp>
    </p:spTree>
    <p:extLst>
      <p:ext uri="{BB962C8B-B14F-4D97-AF65-F5344CB8AC3E}">
        <p14:creationId xmlns:p14="http://schemas.microsoft.com/office/powerpoint/2010/main" val="637157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07CC9DCC-364B-41BD-9811-A8E016CB6ACF}"/>
              </a:ext>
            </a:extLst>
          </p:cNvPr>
          <p:cNvSpPr txBox="1"/>
          <p:nvPr/>
        </p:nvSpPr>
        <p:spPr>
          <a:xfrm>
            <a:off x="4123113" y="2252749"/>
            <a:ext cx="5419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Photo Hachette 1S sensibilité aux couleurs</a:t>
            </a:r>
          </a:p>
        </p:txBody>
      </p:sp>
    </p:spTree>
    <p:extLst>
      <p:ext uri="{BB962C8B-B14F-4D97-AF65-F5344CB8AC3E}">
        <p14:creationId xmlns:p14="http://schemas.microsoft.com/office/powerpoint/2010/main" val="21139864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6904CE0-4588-434B-8F85-B2D5CE7C9E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052" y="551559"/>
            <a:ext cx="7748299" cy="5419081"/>
          </a:xfrm>
          <a:prstGeom prst="rect">
            <a:avLst/>
          </a:prstGeom>
        </p:spPr>
      </p:pic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54214A5C-C3FC-4F63-B8C0-ABD6F8219A13}"/>
              </a:ext>
            </a:extLst>
          </p:cNvPr>
          <p:cNvCxnSpPr/>
          <p:nvPr/>
        </p:nvCxnSpPr>
        <p:spPr>
          <a:xfrm>
            <a:off x="7589520" y="3067396"/>
            <a:ext cx="1221971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8EAEEFE9-03C2-478B-92AC-353D2A772664}"/>
              </a:ext>
            </a:extLst>
          </p:cNvPr>
          <p:cNvCxnSpPr/>
          <p:nvPr/>
        </p:nvCxnSpPr>
        <p:spPr>
          <a:xfrm>
            <a:off x="7606145" y="3261099"/>
            <a:ext cx="1213659" cy="0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A3A9B825-5EDF-4A1C-ADEF-15D8AB34C2B3}"/>
              </a:ext>
            </a:extLst>
          </p:cNvPr>
          <p:cNvCxnSpPr/>
          <p:nvPr/>
        </p:nvCxnSpPr>
        <p:spPr>
          <a:xfrm>
            <a:off x="7589520" y="3429000"/>
            <a:ext cx="1221971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290EE5A4-779E-49B2-83AE-A9743329887D}"/>
              </a:ext>
            </a:extLst>
          </p:cNvPr>
          <p:cNvSpPr txBox="1"/>
          <p:nvPr/>
        </p:nvSpPr>
        <p:spPr>
          <a:xfrm>
            <a:off x="9069185" y="3067396"/>
            <a:ext cx="2360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Vision </a:t>
            </a:r>
            <a:r>
              <a:rPr lang="fr-FR" sz="2000">
                <a:latin typeface="Cambria Math" panose="02040503050406030204" pitchFamily="18" charset="0"/>
                <a:ea typeface="Cambria Math" panose="02040503050406030204" pitchFamily="18" charset="0"/>
              </a:rPr>
              <a:t>en couleurs</a:t>
            </a:r>
            <a:endParaRPr lang="fr-FR" sz="2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363305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49</Words>
  <Application>Microsoft Office PowerPoint</Application>
  <PresentationFormat>Grand écran</PresentationFormat>
  <Paragraphs>13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Cambria Math</vt:lpstr>
      <vt:lpstr>Thème Office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LOIC</dc:creator>
  <cp:lastModifiedBy>LOIC</cp:lastModifiedBy>
  <cp:revision>7</cp:revision>
  <dcterms:created xsi:type="dcterms:W3CDTF">2019-04-15T12:50:47Z</dcterms:created>
  <dcterms:modified xsi:type="dcterms:W3CDTF">2019-04-17T16:40:37Z</dcterms:modified>
</cp:coreProperties>
</file>