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95C11-8916-45A6-AC5E-83534E1E5165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0DE52-B901-44B4-94D8-068B802864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779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0DE52-B901-44B4-94D8-068B802864B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009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DD78EC-3802-482C-B57E-F8E9091F24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E719B0F-92FF-441F-8C75-C7E5C0492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D51D51-8467-4842-9FDC-5F6B6772A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9D19FBE-CB74-4209-AC47-5643B95A3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4467DE-FB67-4148-8EC2-B9761AA03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89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4BA18E-9CC0-4A5F-AB95-B5ED7384C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011A255-1792-48F9-AAFA-8977F95537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F1EB12-6870-462F-BF0C-CDA30989C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D33BDB-3797-4175-B1D1-DDF82C6A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638B97-86DE-4891-83CC-61031C40E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86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8A21688-8EEC-4A43-A2E6-AA2D4275E9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36F7C27-F622-41C7-BDB2-52D3150BA2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DC55C2-8B22-44CA-9B1E-4EBC5C9BC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22E81A-9F97-4FE6-96F2-2C72310B9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88FCE79-D8E9-41E5-A2D4-A8184D2BE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221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5A8ACE-927C-4D58-AA68-B365ED1B8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3F20E9-3094-4F57-8C45-AF3B8FCF4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C08349-A6E6-4C40-8F6A-3EBE341D2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62DBEC-4464-46F2-AE02-E180DE4AC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0D8B7C-3904-46EF-8EE2-8DF2D3A4D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6366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FE71DF-3959-43F9-BBA0-A823A38B4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562065-980D-41AF-874F-BDB2F7F31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4651FB-A66A-4032-B4E4-C40E9D0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F4BD32-8AEB-4E9E-B84B-D85FB3D53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70FAEE-C45C-4278-B42C-D7F7631F3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4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A2F035-6C15-4408-BAE8-F1019727D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3188BA-979B-4DB7-A4E3-7FFD7820A5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19A6819-B205-481B-83ED-D8417E501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7ED18DB-250F-429A-A1AB-D85F681BB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A8D999-93F4-4E94-8535-EBE80C924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59EBA2-2487-4B72-AD22-5E0C180F5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869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22329A-A694-466F-A575-BCCFAF149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1BA7CB-34E1-45D1-9139-F3362B348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684754-7DE9-42D8-A2CA-9B165E629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C7C3666-9BF6-4E5A-B535-A3CDB1DF95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3782482-D0BF-410B-868C-793327209F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6C802CC-45CE-4FF5-B80E-31C013FFB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0DA0CD7-1720-44A4-AE52-3A1422B96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AF054D3-6EF2-4585-BB46-FBA148FD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116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3A10A6-645E-4F49-A28F-91A97F1CA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527CC39-07DD-4029-9FA0-554AD18D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BBA10F6-5577-4427-B7DF-2274C64FD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723CE51-671C-4B39-BC0A-40C5A5178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012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712B39E-DC6E-4FA1-9829-9B46379EB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BB056E6-C1AF-4C69-BED5-3B1706444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BF17C37-8781-4027-B206-586729D98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794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889D1-D05A-43B1-B0F4-7F6220D1C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58F442-19F7-4EA4-B920-FAEDAA1D8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45FF992-C295-43D6-A22C-4FD23C74D9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96D8AA-7DE5-48F0-A160-2790E8B0D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ACF116-1B19-42FE-A9EC-C8F3F4826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FF2253C-F5A4-4D22-8696-8784C3924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28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25EC9-9F0A-456D-B25C-5F9D5433E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6BDD696-46F8-427D-8504-94C20AB8D3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4CF354-8123-4A3A-BF83-413D5A3E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501633-E852-46AA-9C41-893630C83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4353CD-22E0-43F9-9625-2BE061B2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9B5E1EE-856A-48AE-BA9E-CC3A75B3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319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4D52AD1-696D-4CC4-9198-0F7967F7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1FD935-E369-4E43-AEC4-71ED828E41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26E544E-775E-4D68-AD0B-1F5A30D327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E38D7-F62A-4532-B6E4-D90B28C23207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137D0B-CF36-4CC1-A9D3-F7A041B25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A67BB6-517A-4F0F-AC04-4164BD8236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6C710-6722-4885-9B16-5C1E0E14E8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37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F2DF5B-0484-4E9B-94A1-6CBCCBB9DC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Instruments d’optique</a:t>
            </a:r>
          </a:p>
        </p:txBody>
      </p:sp>
    </p:spTree>
    <p:extLst>
      <p:ext uri="{BB962C8B-B14F-4D97-AF65-F5344CB8AC3E}">
        <p14:creationId xmlns:p14="http://schemas.microsoft.com/office/powerpoint/2010/main" val="1797889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33FAF1-691F-4ABC-A6F1-0B41BB9E3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525" y="809806"/>
            <a:ext cx="8882944" cy="52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60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2593A0D6-79F5-4856-B96F-7D6A48B5279B}"/>
              </a:ext>
            </a:extLst>
          </p:cNvPr>
          <p:cNvSpPr/>
          <p:nvPr/>
        </p:nvSpPr>
        <p:spPr>
          <a:xfrm>
            <a:off x="4281854" y="272562"/>
            <a:ext cx="3543300" cy="1222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Instruments d’optique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36E9FEB-2380-4435-A439-F5BA3DEAE4DC}"/>
              </a:ext>
            </a:extLst>
          </p:cNvPr>
          <p:cNvCxnSpPr>
            <a:cxnSpLocks/>
          </p:cNvCxnSpPr>
          <p:nvPr/>
        </p:nvCxnSpPr>
        <p:spPr>
          <a:xfrm flipH="1">
            <a:off x="2822331" y="1195754"/>
            <a:ext cx="2074985" cy="13803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6E3AE111-3B33-4C39-9B67-B756DFEADD56}"/>
              </a:ext>
            </a:extLst>
          </p:cNvPr>
          <p:cNvCxnSpPr>
            <a:cxnSpLocks/>
          </p:cNvCxnSpPr>
          <p:nvPr/>
        </p:nvCxnSpPr>
        <p:spPr>
          <a:xfrm>
            <a:off x="7209692" y="1195754"/>
            <a:ext cx="2444262" cy="13188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BC4F28CC-4238-45D1-8552-602E77EF624D}"/>
              </a:ext>
            </a:extLst>
          </p:cNvPr>
          <p:cNvSpPr/>
          <p:nvPr/>
        </p:nvSpPr>
        <p:spPr>
          <a:xfrm>
            <a:off x="5827834" y="1590682"/>
            <a:ext cx="457201" cy="219807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6F3B2A8F-90BC-4460-9E32-4CC56972E42E}"/>
                  </a:ext>
                </a:extLst>
              </p:cNvPr>
              <p:cNvSpPr txBox="1"/>
              <p:nvPr/>
            </p:nvSpPr>
            <p:spPr>
              <a:xfrm>
                <a:off x="6201508" y="2417882"/>
                <a:ext cx="3069981" cy="543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Caractérisé par G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num>
                      <m:den>
                        <m: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6F3B2A8F-90BC-4460-9E32-4CC56972E4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508" y="2417882"/>
                <a:ext cx="3069981" cy="543675"/>
              </a:xfrm>
              <a:prstGeom prst="rect">
                <a:avLst/>
              </a:prstGeom>
              <a:blipFill>
                <a:blip r:embed="rId2"/>
                <a:stretch>
                  <a:fillRect l="-1984" b="-56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4E48D324-8137-47B7-BA20-26ED73B4EC04}"/>
              </a:ext>
            </a:extLst>
          </p:cNvPr>
          <p:cNvSpPr/>
          <p:nvPr/>
        </p:nvSpPr>
        <p:spPr>
          <a:xfrm>
            <a:off x="1046285" y="2707304"/>
            <a:ext cx="2338753" cy="108145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Voir petit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63250050-41BE-40FE-A7D6-2D0FE5892D84}"/>
              </a:ext>
            </a:extLst>
          </p:cNvPr>
          <p:cNvSpPr/>
          <p:nvPr/>
        </p:nvSpPr>
        <p:spPr>
          <a:xfrm>
            <a:off x="9271489" y="2707304"/>
            <a:ext cx="2259623" cy="98401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Voir grand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1505985A-59D4-4C36-814F-0EF9DE738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19" y="4246685"/>
            <a:ext cx="1755091" cy="127792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A2FE542-CE2D-4788-80C8-29125869C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99" y="3919917"/>
            <a:ext cx="1837592" cy="183759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9446F70-447B-44A2-A50F-12592DDF4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22" y="3788757"/>
            <a:ext cx="2363729" cy="2869961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82A85CD6-2FB3-4191-84F0-867BACA3FDF0}"/>
              </a:ext>
            </a:extLst>
          </p:cNvPr>
          <p:cNvSpPr/>
          <p:nvPr/>
        </p:nvSpPr>
        <p:spPr>
          <a:xfrm>
            <a:off x="4592515" y="3909671"/>
            <a:ext cx="3006969" cy="1701269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Grossissement commercial</a:t>
            </a:r>
          </a:p>
        </p:txBody>
      </p:sp>
    </p:spTree>
    <p:extLst>
      <p:ext uri="{BB962C8B-B14F-4D97-AF65-F5344CB8AC3E}">
        <p14:creationId xmlns:p14="http://schemas.microsoft.com/office/powerpoint/2010/main" val="58600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B3EB707-5650-4F89-AA0E-F1C92CEF1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220" y="1380392"/>
            <a:ext cx="3986142" cy="266442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08687D1-A33E-4548-A570-5179D4114715}"/>
              </a:ext>
            </a:extLst>
          </p:cNvPr>
          <p:cNvSpPr txBox="1"/>
          <p:nvPr/>
        </p:nvSpPr>
        <p:spPr>
          <a:xfrm>
            <a:off x="7130562" y="4290646"/>
            <a:ext cx="356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Cellule d’oignon au microscope optique x600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5F05FA4-8469-49F8-85B0-A5EB1B47C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75" y="1064777"/>
            <a:ext cx="32956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5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E6C0380-79E7-472E-A8E7-C7DDA7FE7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662" y="801740"/>
            <a:ext cx="4914900" cy="357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8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495D68F-9E00-47A7-A509-C73D155FF014}"/>
              </a:ext>
            </a:extLst>
          </p:cNvPr>
          <p:cNvSpPr/>
          <p:nvPr/>
        </p:nvSpPr>
        <p:spPr>
          <a:xfrm>
            <a:off x="2110154" y="1072662"/>
            <a:ext cx="7763608" cy="409721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arenR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Tout rayon lumineux passant par </a:t>
            </a:r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 centre optique O n’est pas dévié</a:t>
            </a:r>
          </a:p>
          <a:p>
            <a:pPr marL="342900" indent="-342900" algn="ctr">
              <a:buAutoNum type="arabicParenR"/>
            </a:pPr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 algn="ctr">
              <a:buAutoNum type="arabicParenR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Tout rayon lumineux </a:t>
            </a:r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incidents parallèle </a:t>
            </a: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à l’axe optique émerge en passant par </a:t>
            </a:r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le foyer image F’ </a:t>
            </a: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 la lentille</a:t>
            </a:r>
          </a:p>
          <a:p>
            <a:pPr marL="342900" indent="-342900" algn="ctr">
              <a:buAutoNum type="arabicParenR"/>
            </a:pPr>
            <a:endParaRPr lang="fr-FR" sz="24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 algn="ctr">
              <a:buAutoNum type="arabicParenR"/>
            </a:pP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Tout rayon lumineux incidents </a:t>
            </a:r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passant par le foyer objet F </a:t>
            </a:r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de la lentille émerge de la lentille </a:t>
            </a:r>
            <a:r>
              <a:rPr lang="fr-FR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parallèlement à l’axe optique</a:t>
            </a:r>
          </a:p>
        </p:txBody>
      </p:sp>
    </p:spTree>
    <p:extLst>
      <p:ext uri="{BB962C8B-B14F-4D97-AF65-F5344CB8AC3E}">
        <p14:creationId xmlns:p14="http://schemas.microsoft.com/office/powerpoint/2010/main" val="1138506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CDF0012-C2BF-4C2C-8450-1AEE39745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213" y="787670"/>
            <a:ext cx="8851574" cy="474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53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D8FEA43-F296-4D8B-912A-9759942FA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62" y="2281428"/>
            <a:ext cx="10409476" cy="187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0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728593-8CA4-41CE-9C1A-3820FC0B0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Slide avec tableau de mesures pour le calcul d’incertitudes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60B0CF-26B9-406D-BCFC-FD7B74AE6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2853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809C4D0-C48E-4BA4-AA40-2172EE4B5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65" y="184638"/>
            <a:ext cx="4410033" cy="535451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FDEF004-52E4-452D-AD66-710363AE0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00" y="1292471"/>
            <a:ext cx="6553000" cy="278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32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C205A64-13EE-482D-AE78-5D9E0F8EA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79" y="2242038"/>
            <a:ext cx="10890241" cy="19967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3D0A4C0-F32A-4410-B183-02DC67A4F774}"/>
              </a:ext>
            </a:extLst>
          </p:cNvPr>
          <p:cNvSpPr/>
          <p:nvPr/>
        </p:nvSpPr>
        <p:spPr>
          <a:xfrm>
            <a:off x="562708" y="4167554"/>
            <a:ext cx="1011115" cy="167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2612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84</Words>
  <Application>Microsoft Office PowerPoint</Application>
  <PresentationFormat>Grand écran</PresentationFormat>
  <Paragraphs>14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Thème Office</vt:lpstr>
      <vt:lpstr>Instruments d’optique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Slide avec tableau de mesures pour le calcul d’incertitudes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Instruments d’optique</dc:title>
  <dc:creator>LOIC</dc:creator>
  <cp:lastModifiedBy>LOIC</cp:lastModifiedBy>
  <cp:revision>20</cp:revision>
  <dcterms:created xsi:type="dcterms:W3CDTF">2019-05-29T11:16:40Z</dcterms:created>
  <dcterms:modified xsi:type="dcterms:W3CDTF">2019-05-29T15:43:10Z</dcterms:modified>
</cp:coreProperties>
</file>