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F66D7E-1F0F-4C1F-8412-BCF348FE6741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8EFA6-9512-4215-81C0-3F727BF9F3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276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8EFA6-9512-4215-81C0-3F727BF9F34F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5163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AF737C-20CC-4EB0-BE61-11637625C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1BFEF34-D85C-47E7-9E00-A2C542E206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9E9997-DA03-4D4D-910E-44C4C1F31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7F8605-DBB4-46CC-AEA6-6B5BE8309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F39FAB-7107-4DA2-A82D-579D739D0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4533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2BAAEF-D804-4349-B093-3FA725F4D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D420042-D3C8-4D75-AB26-65E525158A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80F91CB-0E0F-4A34-9881-B3AA84936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0B1EE63-549C-4E1B-9F8E-D759A9074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0080CB-5988-4A0E-95BC-08F56B2AC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43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125650C-406C-4208-9049-0A038FEA91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B0F2F8E-806D-4C39-811D-11B4BE8B95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5F592E-5F6C-4500-B64F-FCF5AEDAA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CD067C-FDF7-47A9-B3F0-6FD1AC6CC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D0847C5-83EA-4907-A377-4F4270DA9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8300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3F133D-6B2E-473F-9FF4-AB1FE69DA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DF21A2-7D4C-4D15-86C0-66F50542AD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F81783-CE42-4787-8962-E6EB725A8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E7E624-59F3-4869-90D6-93A9B24A0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7BCA21-0293-4889-812C-CC5F23225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5047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890620-E585-405B-9111-58C88896A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83FF26-FFE9-493F-B283-238AAA2F1C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52334B-009A-44A3-97B6-2FD9E6544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E3D2CD-C998-4AA2-868B-67264F26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65B4CB-A044-4B1C-B79A-05BC196E2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050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8AE5D6-A5E6-4101-84FF-D1795503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FD3A3E3-B5C8-4F0A-99FD-24978507C4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44D375F-647B-42F5-9EA4-189C631C9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1DA3962-A96D-4223-8EEE-E366A3DBD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C6B13E5-B3F7-496F-B7A0-CB545AA68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6FD204-3433-4455-A11B-5B1800A1D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2608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53D515-4AC0-47B9-8826-D2ECAD3D0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225D2D9-74D2-48B4-AE96-0150F5750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8CFE19C-5D29-425C-8077-9E5ACD2DB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92BD97E-B12C-4B60-B33C-4B4F404E5E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6286539-4A93-46B1-890B-4ED9C6DC6E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DC6967B-36F3-4A67-9280-121E92B5C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764204B-3378-4591-9FD2-F542684DC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9CE783D-765B-4812-8C5C-4D27D0BCE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186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54B201-8A7E-4A13-B556-0FD9B13F8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C79BC18-0D78-4DBD-8831-6ED53BF3A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0C9E4F6-8BD2-4ABC-B3A1-498F7FCDF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6DA36D-7BCF-450D-A8CF-65F9856D8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7088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5F9C0C3-96CA-4422-B850-F29EBD71A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6BB32C-7771-46B7-8371-4611FB7FA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8E40CD3-FCA8-4720-861A-AEC95AD32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4557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AEDA5B-A188-406C-9C9D-38C41D944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38FA0B-B804-478E-B49D-9089D18CD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BD6DDC1-B687-4C94-B687-FEA6CA1961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349FA8-529E-4FBE-8CAC-C235B1BD6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436A713-296B-4F59-8E71-1B2878EE2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2CD4C85-D3EC-4323-A057-8EF84AA5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915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5CC923-45B0-4F9F-8213-C4F89514B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9F663F3-0682-413B-B425-2935D24B2D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3255FC-03B0-432D-9BBA-96545D6267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69C3220-749F-41DF-96C7-4946108A1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06B4CF4-52A8-4223-8A1D-D2E202479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FE27AAC-C07F-4489-8DD5-3C5E776B4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403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4A0BFD7-AA58-488E-8212-DD6B3150A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CF0C167-3887-4441-BA62-03B83C6FB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C8218D-6C19-4DBF-903B-4A20BD2CD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E205F-944C-4A8E-A5CA-3D134AD755D4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F56ED2-A797-43FD-BCF7-A4B8949387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5A90A0-44A0-4050-A850-37D504B3F6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C0EE6-C68A-4440-9202-1646BDFC88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67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006306-4F08-4E43-85FE-6254048528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Sources de lumières</a:t>
            </a:r>
          </a:p>
        </p:txBody>
      </p:sp>
    </p:spTree>
    <p:extLst>
      <p:ext uri="{BB962C8B-B14F-4D97-AF65-F5344CB8AC3E}">
        <p14:creationId xmlns:p14="http://schemas.microsoft.com/office/powerpoint/2010/main" val="2888968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589A84B0-80E2-4D6F-A358-2CAAB8475E23}"/>
              </a:ext>
            </a:extLst>
          </p:cNvPr>
          <p:cNvSpPr/>
          <p:nvPr/>
        </p:nvSpPr>
        <p:spPr>
          <a:xfrm>
            <a:off x="3997569" y="452804"/>
            <a:ext cx="3648808" cy="115179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Sources de Lumières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B767FBF3-5C17-42BF-B32A-83405C40809F}"/>
              </a:ext>
            </a:extLst>
          </p:cNvPr>
          <p:cNvCxnSpPr>
            <a:cxnSpLocks/>
            <a:endCxn id="10" idx="3"/>
          </p:cNvCxnSpPr>
          <p:nvPr/>
        </p:nvCxnSpPr>
        <p:spPr>
          <a:xfrm flipH="1" flipV="1">
            <a:off x="2658208" y="540727"/>
            <a:ext cx="1597270" cy="1802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F3D9323-7E03-4ED8-8C29-B2F4ED7DC871}"/>
              </a:ext>
            </a:extLst>
          </p:cNvPr>
          <p:cNvCxnSpPr>
            <a:cxnSpLocks/>
          </p:cNvCxnSpPr>
          <p:nvPr/>
        </p:nvCxnSpPr>
        <p:spPr>
          <a:xfrm flipV="1">
            <a:off x="7387388" y="549520"/>
            <a:ext cx="2061412" cy="1714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B76C7C0-DF85-4DE8-B896-3144D71763E4}"/>
              </a:ext>
            </a:extLst>
          </p:cNvPr>
          <p:cNvSpPr/>
          <p:nvPr/>
        </p:nvSpPr>
        <p:spPr>
          <a:xfrm>
            <a:off x="9486900" y="448408"/>
            <a:ext cx="2523392" cy="3604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Polychromatique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543BB820-3CE1-4316-B917-8E897B1DE0F4}"/>
              </a:ext>
            </a:extLst>
          </p:cNvPr>
          <p:cNvSpPr/>
          <p:nvPr/>
        </p:nvSpPr>
        <p:spPr>
          <a:xfrm>
            <a:off x="134816" y="360485"/>
            <a:ext cx="2523392" cy="3604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Monochromatique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0E3D21F-5EEF-4CBE-90E8-17F431E0B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4" y="908957"/>
            <a:ext cx="3069023" cy="77916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265991B-4233-4A8D-A276-10442FD67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930821" y="1155378"/>
            <a:ext cx="3129293" cy="532744"/>
          </a:xfrm>
          <a:prstGeom prst="rect">
            <a:avLst/>
          </a:prstGeom>
        </p:spPr>
      </p:pic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7446CE84-9694-4A8D-90FF-7F70091A7B80}"/>
              </a:ext>
            </a:extLst>
          </p:cNvPr>
          <p:cNvCxnSpPr/>
          <p:nvPr/>
        </p:nvCxnSpPr>
        <p:spPr>
          <a:xfrm flipH="1">
            <a:off x="3456843" y="1688122"/>
            <a:ext cx="1414095" cy="20398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6BF8C1F4-FB46-4328-8029-BF751E47B429}"/>
              </a:ext>
            </a:extLst>
          </p:cNvPr>
          <p:cNvCxnSpPr/>
          <p:nvPr/>
        </p:nvCxnSpPr>
        <p:spPr>
          <a:xfrm>
            <a:off x="6849208" y="1503485"/>
            <a:ext cx="1705707" cy="2382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065D0AC1-0B46-4C5C-8F0A-A915CEC36709}"/>
              </a:ext>
            </a:extLst>
          </p:cNvPr>
          <p:cNvSpPr/>
          <p:nvPr/>
        </p:nvSpPr>
        <p:spPr>
          <a:xfrm>
            <a:off x="536331" y="3727938"/>
            <a:ext cx="3253154" cy="1441940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Sources chaudes :</a:t>
            </a:r>
          </a:p>
          <a:p>
            <a:pPr algn="ctr"/>
            <a:endParaRPr lang="fr-FR" dirty="0"/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fr-FR" dirty="0"/>
              <a:t>Spectres continu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fr-FR" dirty="0" err="1">
                <a:latin typeface="Symbol" panose="05050102010706020507" pitchFamily="18" charset="2"/>
              </a:rPr>
              <a:t>l</a:t>
            </a:r>
            <a:r>
              <a:rPr lang="fr-FR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max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dépend de T</a:t>
            </a:r>
            <a:endParaRPr lang="fr-FR" dirty="0">
              <a:latin typeface="Symbol" panose="05050102010706020507" pitchFamily="18" charset="2"/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4525D0D3-D5E0-45FA-AC16-6FE961F496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087" y="3680757"/>
            <a:ext cx="1536302" cy="1536302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6A9CC64-48C1-4290-8214-D4C71048C1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164" y="5328608"/>
            <a:ext cx="1771488" cy="1240870"/>
          </a:xfrm>
          <a:prstGeom prst="rect">
            <a:avLst/>
          </a:prstGeom>
        </p:spPr>
      </p:pic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941475C4-BDC7-436F-8F7F-D3EA3752ACEC}"/>
              </a:ext>
            </a:extLst>
          </p:cNvPr>
          <p:cNvSpPr/>
          <p:nvPr/>
        </p:nvSpPr>
        <p:spPr>
          <a:xfrm>
            <a:off x="7226194" y="3886199"/>
            <a:ext cx="3253154" cy="181642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Sources  froides:</a:t>
            </a:r>
          </a:p>
          <a:p>
            <a:pPr algn="ctr"/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Spectres discrets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fr-FR" dirty="0">
                <a:latin typeface="Symbol" panose="05050102010706020507" pitchFamily="18" charset="2"/>
                <a:ea typeface="Cambria Math" panose="02040503050406030204" pitchFamily="18" charset="0"/>
              </a:rPr>
              <a:t>l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correspond à des transitions entre niveau d’énergies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3CADD888-61EB-4091-A87B-C5CD29AA1C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406" y="4676479"/>
            <a:ext cx="1472808" cy="189299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496BB23F-D1B7-4E8C-99DD-D9780E37EE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467" y="3148977"/>
            <a:ext cx="1658815" cy="147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208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57420FB-FC18-4B21-8556-1B961A0BB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368" y="111573"/>
            <a:ext cx="4018040" cy="281450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E1151F1-C071-435A-97FB-2A30C4828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24" y="3288106"/>
            <a:ext cx="2641372" cy="339495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EB069FB-0D7F-4106-BC34-0957F2023A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079" y="3429000"/>
            <a:ext cx="4152669" cy="311316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6FE7E95-F6E8-4C53-9CF2-D0D19C13A0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317" y="261634"/>
            <a:ext cx="2514383" cy="251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997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5F7BDF6-9213-46F4-8D92-61CCCD085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756" y="507857"/>
            <a:ext cx="2989129" cy="298912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B1F4F1F-6C0D-451B-A757-DCD5423B6A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54" b="10263"/>
          <a:stretch/>
        </p:blipFill>
        <p:spPr>
          <a:xfrm>
            <a:off x="5811348" y="3605753"/>
            <a:ext cx="6533052" cy="154143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60AF7BB-437C-4AA4-BAF0-5CF950313D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0" t="55981" r="13672" b="24967"/>
          <a:stretch/>
        </p:blipFill>
        <p:spPr>
          <a:xfrm>
            <a:off x="706570" y="3845555"/>
            <a:ext cx="4850168" cy="79979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2F08274-2DBE-4AFA-A62E-5AC88969A0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188" y="210798"/>
            <a:ext cx="2641372" cy="339495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671C126-31EC-49F1-B6E9-6DBBB9615D2F}"/>
              </a:ext>
            </a:extLst>
          </p:cNvPr>
          <p:cNvSpPr txBox="1"/>
          <p:nvPr/>
        </p:nvSpPr>
        <p:spPr>
          <a:xfrm>
            <a:off x="3780692" y="5600701"/>
            <a:ext cx="8203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Sources polychromatiques</a:t>
            </a:r>
          </a:p>
        </p:txBody>
      </p:sp>
    </p:spTree>
    <p:extLst>
      <p:ext uri="{BB962C8B-B14F-4D97-AF65-F5344CB8AC3E}">
        <p14:creationId xmlns:p14="http://schemas.microsoft.com/office/powerpoint/2010/main" val="35185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843B213-20D0-4644-BF4A-8CFC081FE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451" y="230432"/>
            <a:ext cx="3593097" cy="359309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E44B489-D4BC-4B4B-8A04-51695DD160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910" y="4008586"/>
            <a:ext cx="6418387" cy="151513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8C4043D-2181-4364-9D76-02166FE37662}"/>
              </a:ext>
            </a:extLst>
          </p:cNvPr>
          <p:cNvSpPr txBox="1"/>
          <p:nvPr/>
        </p:nvSpPr>
        <p:spPr>
          <a:xfrm>
            <a:off x="4431323" y="6005145"/>
            <a:ext cx="6005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Source monochromatique</a:t>
            </a:r>
          </a:p>
        </p:txBody>
      </p:sp>
    </p:spTree>
    <p:extLst>
      <p:ext uri="{BB962C8B-B14F-4D97-AF65-F5344CB8AC3E}">
        <p14:creationId xmlns:p14="http://schemas.microsoft.com/office/powerpoint/2010/main" val="2550574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BC6D1B-D3F9-4D70-9DC0-916F881CB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Hachette 1S p.49</a:t>
            </a:r>
          </a:p>
        </p:txBody>
      </p:sp>
    </p:spTree>
    <p:extLst>
      <p:ext uri="{BB962C8B-B14F-4D97-AF65-F5344CB8AC3E}">
        <p14:creationId xmlns:p14="http://schemas.microsoft.com/office/powerpoint/2010/main" val="2015516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6AA8C04-1CFB-4460-BEF7-9877CC5FBF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340" y="421814"/>
            <a:ext cx="2641372" cy="339495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E4B2C56-4C08-4DF3-A43D-4C5F504039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54" b="10263"/>
          <a:stretch/>
        </p:blipFill>
        <p:spPr>
          <a:xfrm>
            <a:off x="5363500" y="4590491"/>
            <a:ext cx="6533052" cy="154143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4ACA3FB-9C73-4858-B1B1-48FCE0D162F9}"/>
              </a:ext>
            </a:extLst>
          </p:cNvPr>
          <p:cNvSpPr txBox="1"/>
          <p:nvPr/>
        </p:nvSpPr>
        <p:spPr>
          <a:xfrm>
            <a:off x="222741" y="1767254"/>
            <a:ext cx="7086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Exemple de source froide :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La lampe à vapeur de mercure</a:t>
            </a:r>
          </a:p>
        </p:txBody>
      </p:sp>
    </p:spTree>
    <p:extLst>
      <p:ext uri="{BB962C8B-B14F-4D97-AF65-F5344CB8AC3E}">
        <p14:creationId xmlns:p14="http://schemas.microsoft.com/office/powerpoint/2010/main" val="1262318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DFD7DB1-8997-4F9B-9617-25A176B2E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6" y="3606508"/>
            <a:ext cx="11400606" cy="153254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697FCF9-FA9F-4F4A-843F-E9F886B934A0}"/>
              </a:ext>
            </a:extLst>
          </p:cNvPr>
          <p:cNvSpPr txBox="1"/>
          <p:nvPr/>
        </p:nvSpPr>
        <p:spPr>
          <a:xfrm>
            <a:off x="70339" y="5232833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6 </a:t>
            </a:r>
            <a:r>
              <a:rPr lang="fr-FR" dirty="0"/>
              <a:t>-&gt; E</a:t>
            </a:r>
            <a:r>
              <a:rPr lang="fr-FR" baseline="-25000" dirty="0"/>
              <a:t>2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B96D505-7839-43BD-9166-CF7DDE407F44}"/>
              </a:ext>
            </a:extLst>
          </p:cNvPr>
          <p:cNvSpPr txBox="1"/>
          <p:nvPr/>
        </p:nvSpPr>
        <p:spPr>
          <a:xfrm>
            <a:off x="2432539" y="3095473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6 </a:t>
            </a:r>
            <a:r>
              <a:rPr lang="fr-FR" dirty="0"/>
              <a:t>-&gt; E</a:t>
            </a:r>
            <a:r>
              <a:rPr lang="fr-FR" baseline="-25000" dirty="0"/>
              <a:t>3</a:t>
            </a:r>
            <a:endParaRPr lang="fr-FR" dirty="0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BCF03F07-BD52-4E8B-9EBC-53353B6DF025}"/>
              </a:ext>
            </a:extLst>
          </p:cNvPr>
          <p:cNvCxnSpPr/>
          <p:nvPr/>
        </p:nvCxnSpPr>
        <p:spPr>
          <a:xfrm flipV="1">
            <a:off x="334108" y="4309571"/>
            <a:ext cx="211015" cy="1009470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132A186A-E69F-4879-9CA6-FEDA7878DF61}"/>
              </a:ext>
            </a:extLst>
          </p:cNvPr>
          <p:cNvCxnSpPr>
            <a:cxnSpLocks/>
          </p:cNvCxnSpPr>
          <p:nvPr/>
        </p:nvCxnSpPr>
        <p:spPr>
          <a:xfrm>
            <a:off x="334108" y="3300101"/>
            <a:ext cx="105507" cy="58171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AA108E43-6B61-421B-A98F-E6AFA8F942A7}"/>
              </a:ext>
            </a:extLst>
          </p:cNvPr>
          <p:cNvSpPr txBox="1"/>
          <p:nvPr/>
        </p:nvSpPr>
        <p:spPr>
          <a:xfrm>
            <a:off x="304800" y="3083169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7 </a:t>
            </a:r>
            <a:r>
              <a:rPr lang="fr-FR" dirty="0"/>
              <a:t>-&gt; E</a:t>
            </a:r>
            <a:r>
              <a:rPr lang="fr-FR" baseline="-25000" dirty="0"/>
              <a:t>3</a:t>
            </a:r>
            <a:endParaRPr lang="fr-FR" dirty="0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978442AD-E55B-4FC4-ACDB-BEE7C27395BF}"/>
              </a:ext>
            </a:extLst>
          </p:cNvPr>
          <p:cNvCxnSpPr>
            <a:cxnSpLocks/>
          </p:cNvCxnSpPr>
          <p:nvPr/>
        </p:nvCxnSpPr>
        <p:spPr>
          <a:xfrm flipH="1">
            <a:off x="1280747" y="3437191"/>
            <a:ext cx="471854" cy="581711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8CB7136A-2E37-45D4-9E69-4906FC5D6CFD}"/>
              </a:ext>
            </a:extLst>
          </p:cNvPr>
          <p:cNvSpPr txBox="1"/>
          <p:nvPr/>
        </p:nvSpPr>
        <p:spPr>
          <a:xfrm>
            <a:off x="1436077" y="3174130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5 </a:t>
            </a:r>
            <a:r>
              <a:rPr lang="fr-FR" dirty="0"/>
              <a:t>-&gt; E</a:t>
            </a:r>
            <a:r>
              <a:rPr lang="fr-FR" baseline="-25000" dirty="0"/>
              <a:t>2</a:t>
            </a:r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7C9CC90-5456-4180-84BF-6454663C1B69}"/>
              </a:ext>
            </a:extLst>
          </p:cNvPr>
          <p:cNvSpPr txBox="1"/>
          <p:nvPr/>
        </p:nvSpPr>
        <p:spPr>
          <a:xfrm>
            <a:off x="3563816" y="3061518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5 </a:t>
            </a:r>
            <a:r>
              <a:rPr lang="fr-FR" dirty="0"/>
              <a:t>-&gt; E</a:t>
            </a:r>
            <a:r>
              <a:rPr lang="fr-FR" baseline="-25000" dirty="0"/>
              <a:t>3</a:t>
            </a:r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44DE96D-C2F1-4AF1-A039-0BA9798F582E}"/>
              </a:ext>
            </a:extLst>
          </p:cNvPr>
          <p:cNvSpPr txBox="1"/>
          <p:nvPr/>
        </p:nvSpPr>
        <p:spPr>
          <a:xfrm>
            <a:off x="4407878" y="3037571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9 </a:t>
            </a:r>
            <a:r>
              <a:rPr lang="fr-FR" dirty="0"/>
              <a:t>-&gt; E</a:t>
            </a:r>
            <a:r>
              <a:rPr lang="fr-FR" baseline="-25000" dirty="0"/>
              <a:t>4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1CC8C98-8F49-4984-8E00-76259D8A427C}"/>
              </a:ext>
            </a:extLst>
          </p:cNvPr>
          <p:cNvSpPr txBox="1"/>
          <p:nvPr/>
        </p:nvSpPr>
        <p:spPr>
          <a:xfrm>
            <a:off x="5192397" y="3137876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4 </a:t>
            </a:r>
            <a:r>
              <a:rPr lang="fr-FR" dirty="0"/>
              <a:t>-&gt; E</a:t>
            </a:r>
            <a:r>
              <a:rPr lang="fr-FR" baseline="-25000" dirty="0"/>
              <a:t>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62CBEAB-438D-4825-9AB6-9731BE4D670B}"/>
              </a:ext>
            </a:extLst>
          </p:cNvPr>
          <p:cNvSpPr txBox="1"/>
          <p:nvPr/>
        </p:nvSpPr>
        <p:spPr>
          <a:xfrm>
            <a:off x="5978770" y="2989384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8 </a:t>
            </a:r>
            <a:r>
              <a:rPr lang="fr-FR" dirty="0"/>
              <a:t>-&gt; E</a:t>
            </a:r>
            <a:r>
              <a:rPr lang="fr-FR" baseline="-25000" dirty="0"/>
              <a:t>4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2A1776E-C105-453B-8BDA-F6695B5DFEDA}"/>
              </a:ext>
            </a:extLst>
          </p:cNvPr>
          <p:cNvSpPr txBox="1"/>
          <p:nvPr/>
        </p:nvSpPr>
        <p:spPr>
          <a:xfrm>
            <a:off x="7466675" y="5241320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4 </a:t>
            </a:r>
            <a:r>
              <a:rPr lang="fr-FR" dirty="0"/>
              <a:t>-&gt; E</a:t>
            </a:r>
            <a:r>
              <a:rPr lang="fr-FR" sz="1600" baseline="-25000" dirty="0"/>
              <a:t>2</a:t>
            </a:r>
            <a:endParaRPr lang="fr-FR" baseline="-250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0673177-E052-4377-8469-6D8D4A442784}"/>
              </a:ext>
            </a:extLst>
          </p:cNvPr>
          <p:cNvSpPr txBox="1"/>
          <p:nvPr/>
        </p:nvSpPr>
        <p:spPr>
          <a:xfrm>
            <a:off x="7510636" y="2844693"/>
            <a:ext cx="12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7 </a:t>
            </a:r>
            <a:r>
              <a:rPr lang="fr-FR" dirty="0"/>
              <a:t>-&gt; E</a:t>
            </a:r>
            <a:r>
              <a:rPr lang="fr-FR" baseline="-25000" dirty="0"/>
              <a:t>4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77CC33D2-F27B-4B1D-A529-8FE90BACCC65}"/>
              </a:ext>
            </a:extLst>
          </p:cNvPr>
          <p:cNvCxnSpPr>
            <a:cxnSpLocks/>
          </p:cNvCxnSpPr>
          <p:nvPr/>
        </p:nvCxnSpPr>
        <p:spPr>
          <a:xfrm flipH="1">
            <a:off x="7200900" y="3246184"/>
            <a:ext cx="366346" cy="5275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75C3D762-BBE1-497C-AACF-D6D7FCA74A52}"/>
              </a:ext>
            </a:extLst>
          </p:cNvPr>
          <p:cNvCxnSpPr>
            <a:cxnSpLocks/>
          </p:cNvCxnSpPr>
          <p:nvPr/>
        </p:nvCxnSpPr>
        <p:spPr>
          <a:xfrm flipH="1" flipV="1">
            <a:off x="7395063" y="4162674"/>
            <a:ext cx="344365" cy="104956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270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8561313-5AE6-4CBE-9D34-24E3B0F35F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0" t="2313" r="6986" b="83048"/>
          <a:stretch/>
        </p:blipFill>
        <p:spPr>
          <a:xfrm>
            <a:off x="1499511" y="5029200"/>
            <a:ext cx="9340458" cy="116058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B58265-0E7D-4617-A5EE-76334A37D6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011" y="213443"/>
            <a:ext cx="6247458" cy="437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913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0070CE6-FA4C-477B-87BC-C28FD43F7227}"/>
                  </a:ext>
                </a:extLst>
              </p:cNvPr>
              <p:cNvSpPr txBox="1"/>
              <p:nvPr/>
            </p:nvSpPr>
            <p:spPr>
              <a:xfrm>
                <a:off x="5068764" y="2567354"/>
                <a:ext cx="4084027" cy="10713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2,80×</m:t>
                          </m:r>
                          <m:sSup>
                            <m:sSupPr>
                              <m:ctrlP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</m:num>
                        <m:den>
                          <m:sSub>
                            <m:sSubPr>
                              <m:ctrlP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λ</m:t>
                              </m:r>
                            </m:e>
                            <m:sub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−273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70070CE6-FA4C-477B-87BC-C28FD43F72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8764" y="2567354"/>
                <a:ext cx="4084027" cy="107131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>
            <a:extLst>
              <a:ext uri="{FF2B5EF4-FFF2-40B4-BE49-F238E27FC236}">
                <a16:creationId xmlns:a16="http://schemas.microsoft.com/office/drawing/2014/main" id="{8DB14AD8-A57F-4959-BFF7-911C0AB22780}"/>
              </a:ext>
            </a:extLst>
          </p:cNvPr>
          <p:cNvSpPr txBox="1"/>
          <p:nvPr/>
        </p:nvSpPr>
        <p:spPr>
          <a:xfrm>
            <a:off x="1937238" y="2810625"/>
            <a:ext cx="415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Loi de Wien :  </a:t>
            </a:r>
          </a:p>
        </p:txBody>
      </p:sp>
    </p:spTree>
    <p:extLst>
      <p:ext uri="{BB962C8B-B14F-4D97-AF65-F5344CB8AC3E}">
        <p14:creationId xmlns:p14="http://schemas.microsoft.com/office/powerpoint/2010/main" val="4121395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90</Words>
  <Application>Microsoft Office PowerPoint</Application>
  <PresentationFormat>Grand écran</PresentationFormat>
  <Paragraphs>29</Paragraphs>
  <Slides>10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Symbol</vt:lpstr>
      <vt:lpstr>Wingdings</vt:lpstr>
      <vt:lpstr>Thème Office</vt:lpstr>
      <vt:lpstr>Sources de lumières</vt:lpstr>
      <vt:lpstr>Présentation PowerPoint</vt:lpstr>
      <vt:lpstr>Présentation PowerPoint</vt:lpstr>
      <vt:lpstr>Présentation PowerPoint</vt:lpstr>
      <vt:lpstr>Hachette 1S p.49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Sources de lumières</dc:title>
  <dc:creator>LOIC</dc:creator>
  <cp:lastModifiedBy>LOIC</cp:lastModifiedBy>
  <cp:revision>17</cp:revision>
  <dcterms:created xsi:type="dcterms:W3CDTF">2019-05-29T06:42:29Z</dcterms:created>
  <dcterms:modified xsi:type="dcterms:W3CDTF">2019-05-29T09:28:38Z</dcterms:modified>
</cp:coreProperties>
</file>