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BD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69E729E-7729-462C-8501-5E592BB2D4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A81AF81-8579-4A4D-9EC1-DF278747EB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227820D-08FA-48D6-8782-068F30BDC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1A4C4-2DC0-4919-9556-B71A7551D999}" type="datetimeFigureOut">
              <a:rPr lang="fr-FR" smtClean="0"/>
              <a:t>29/05/2019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F1614FF-7D5B-4711-B7A5-7B20CCDFA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F48FD51-7768-4A96-A50B-33224B0EE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F5CA7-B7E0-40B2-825F-2BA505161F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623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B97EEF7-418B-4973-8C23-48D5F47BAC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76A9705-A47A-4F81-885D-DD0286C57C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7482A6E-7691-4F31-A5D2-B3D295C68C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1A4C4-2DC0-4919-9556-B71A7551D999}" type="datetimeFigureOut">
              <a:rPr lang="fr-FR" smtClean="0"/>
              <a:t>29/05/2019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79B5233-E1CC-4DBC-9CDA-8B0C776DBD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AFCCE3A-1887-42E8-8128-A8E846B0C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F5CA7-B7E0-40B2-825F-2BA505161F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5744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AEFFB496-A45D-40E6-BA4C-C55C05A614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7EFDC694-E01F-4A7C-B879-2B8110602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5AFE52B-74A6-4ED9-86CA-C26C132E1C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1A4C4-2DC0-4919-9556-B71A7551D999}" type="datetimeFigureOut">
              <a:rPr lang="fr-FR" smtClean="0"/>
              <a:t>29/05/2019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AD752E3-A734-497C-B23F-8527DA89D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D8346CA-05B2-4879-A78A-3E313021D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F5CA7-B7E0-40B2-825F-2BA505161F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7615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A0AED1-A690-41C0-AAA7-7011DBDF06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B3AE633-35DA-48A6-991B-D59E5F1C0F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F361853-A146-4716-9FA4-BBF0E53526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1A4C4-2DC0-4919-9556-B71A7551D999}" type="datetimeFigureOut">
              <a:rPr lang="fr-FR" smtClean="0"/>
              <a:t>29/05/2019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6EFE09B-CB4A-417D-9EBB-048A794A5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D27124F-E324-44BD-9811-33060138A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F5CA7-B7E0-40B2-825F-2BA505161F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45868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1DBE91C-5FE1-4980-A848-C21007B69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8E64A77-5487-48CE-8F92-A77C2F7B45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223788E-EE79-44DF-A8C2-9C85B87E1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1A4C4-2DC0-4919-9556-B71A7551D999}" type="datetimeFigureOut">
              <a:rPr lang="fr-FR" smtClean="0"/>
              <a:t>29/05/2019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D73761-89E1-4DDD-B25D-EB02FC048F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2DFE3A5-3FC5-4C83-AFD7-BBBAD365D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F5CA7-B7E0-40B2-825F-2BA505161F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8605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B9D19E3-28C1-448F-B8D6-DC2E330333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9349BC-448C-4CCB-B8A4-1C5E5F1BF2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ED2E6FD-4AFB-4D30-8EDF-E1D60092EE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2C4239B-9768-4A00-B05D-307AC59D5B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1A4C4-2DC0-4919-9556-B71A7551D999}" type="datetimeFigureOut">
              <a:rPr lang="fr-FR" smtClean="0"/>
              <a:t>29/05/2019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5333925-160C-42FC-9912-719F6D1AF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50C6DB5-8F61-499E-BA44-1F1FD4DAF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F5CA7-B7E0-40B2-825F-2BA505161F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8708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A4C8C-2EB2-44E1-8CB0-D919169B2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7192674-55F4-4304-A53C-10F8FF059A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E064399-0F34-4DA1-9EE6-5AC76E47B0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3436BDC-2EFA-4171-9EF5-420DA72428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FFAE3CAF-C94D-4F0E-BDA1-7751585ED7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F103309B-15FC-431C-9A79-55D6BE6068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1A4C4-2DC0-4919-9556-B71A7551D999}" type="datetimeFigureOut">
              <a:rPr lang="fr-FR" smtClean="0"/>
              <a:t>29/05/2019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AC888BE2-CD27-4305-8A43-8F3354037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3A5C273-F936-4294-84A7-2C10CAC7C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F5CA7-B7E0-40B2-825F-2BA505161F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2454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A1D66B1-D3DD-49B1-B901-EA9505F37F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FB94DA1-003C-48CA-BD8F-1E3AD59E8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1A4C4-2DC0-4919-9556-B71A7551D999}" type="datetimeFigureOut">
              <a:rPr lang="fr-FR" smtClean="0"/>
              <a:t>29/05/2019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9E4CCA8-F0B3-478B-ABBE-1D01C8DAA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CC5CAAE-F15F-4BA1-9029-0BC49B77B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F5CA7-B7E0-40B2-825F-2BA505161F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9968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BDB1B14-0367-4581-B3E2-5F0C9F9F4E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1A4C4-2DC0-4919-9556-B71A7551D999}" type="datetimeFigureOut">
              <a:rPr lang="fr-FR" smtClean="0"/>
              <a:t>29/05/2019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11E3DF2-FBAF-4697-B340-FEBC11496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23B6C7F-2038-4A49-B7AB-3ED4EAD6E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F5CA7-B7E0-40B2-825F-2BA505161F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5696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37AF662-1D3C-431F-B09F-C97DEDE64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E89C35A-C096-4B92-9D59-EF6A0517C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35FE2A0-39BE-4D17-B670-5A0D6951A2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5B93DF2-DDEB-4884-8FEE-D47FDC98B6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1A4C4-2DC0-4919-9556-B71A7551D999}" type="datetimeFigureOut">
              <a:rPr lang="fr-FR" smtClean="0"/>
              <a:t>29/05/2019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A67D458-06AE-4D2F-A3B4-1054E3B6C6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0A4E806-B2C1-4A36-BA1F-5D844A6A1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F5CA7-B7E0-40B2-825F-2BA505161F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5481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1CB45D5-1883-46CA-A97D-76C954B84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40C3355-EACE-441D-8205-4F19290C7E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F10E073-0995-47FB-96B8-F37BA7E94D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97E1ABE-8CE0-466B-BB4F-D5DF10DF7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1A4C4-2DC0-4919-9556-B71A7551D999}" type="datetimeFigureOut">
              <a:rPr lang="fr-FR" smtClean="0"/>
              <a:t>29/05/2019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99A8295-A8C6-4142-8466-D9D06664BD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A54D6AC-F3A3-431E-A6D2-D10DCF4421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F5CA7-B7E0-40B2-825F-2BA505161F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1127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F4D3BE04-1746-44C6-8C8B-873E2EA0D4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4472B6D-21CA-4DA0-9371-8E04B41F76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0BCDA19-B0FA-4884-BFD7-487B2288A1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1A4C4-2DC0-4919-9556-B71A7551D999}" type="datetimeFigureOut">
              <a:rPr lang="fr-FR" smtClean="0"/>
              <a:t>29/05/2019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A01DC10-7D0D-402B-9FBA-D170263F6C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85B9688-576D-4700-B6CD-05F77C63C3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1F5CA7-B7E0-40B2-825F-2BA505161F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4995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DFEBB4-D516-4B8C-88B3-23E41AF2712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Transferts thermiques</a:t>
            </a:r>
          </a:p>
        </p:txBody>
      </p:sp>
    </p:spTree>
    <p:extLst>
      <p:ext uri="{BB962C8B-B14F-4D97-AF65-F5344CB8AC3E}">
        <p14:creationId xmlns:p14="http://schemas.microsoft.com/office/powerpoint/2010/main" val="726225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70BE11-BF7C-4D30-B47E-8DF73DAE5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Schéma de la salle de classe + tableau de résistance thermiques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E12E153-E488-42B1-8AC1-EC448F8C32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571" y="2520217"/>
            <a:ext cx="4410808" cy="2122121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Trois portes de surface 2 m²</a:t>
            </a:r>
          </a:p>
          <a:p>
            <a:pPr marL="0" indent="0" algn="just">
              <a:buNone/>
            </a:pP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5 fenêtre de surface 1,5 m²</a:t>
            </a:r>
          </a:p>
          <a:p>
            <a:pPr marL="0" indent="0" algn="just">
              <a:buNone/>
            </a:pP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T</a:t>
            </a:r>
            <a:r>
              <a:rPr lang="fr-FR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int</a:t>
            </a:r>
            <a:r>
              <a:rPr lang="fr-FR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= 20 °C</a:t>
            </a:r>
          </a:p>
          <a:p>
            <a:pPr marL="0" indent="0" algn="just">
              <a:buNone/>
            </a:pPr>
            <a:r>
              <a:rPr lang="fr-FR" sz="24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T</a:t>
            </a:r>
            <a:r>
              <a:rPr lang="fr-FR" sz="2400" baseline="-250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ext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= 5 °C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31865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B772E399-3802-4657-9D9A-B15E333DE667}"/>
              </a:ext>
            </a:extLst>
          </p:cNvPr>
          <p:cNvSpPr/>
          <p:nvPr/>
        </p:nvSpPr>
        <p:spPr>
          <a:xfrm>
            <a:off x="4396153" y="68798"/>
            <a:ext cx="3399693" cy="87923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Transferts thermiques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0C9158BB-9087-40C9-BFE8-6A04AB95CE82}"/>
              </a:ext>
            </a:extLst>
          </p:cNvPr>
          <p:cNvCxnSpPr>
            <a:cxnSpLocks/>
            <a:stCxn id="4" idx="4"/>
          </p:cNvCxnSpPr>
          <p:nvPr/>
        </p:nvCxnSpPr>
        <p:spPr>
          <a:xfrm>
            <a:off x="6096000" y="948030"/>
            <a:ext cx="0" cy="5202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>
            <a:extLst>
              <a:ext uri="{FF2B5EF4-FFF2-40B4-BE49-F238E27FC236}">
                <a16:creationId xmlns:a16="http://schemas.microsoft.com/office/drawing/2014/main" id="{326BFD20-D22D-463E-9E3A-E3A9B9FD8654}"/>
              </a:ext>
            </a:extLst>
          </p:cNvPr>
          <p:cNvSpPr txBox="1"/>
          <p:nvPr/>
        </p:nvSpPr>
        <p:spPr>
          <a:xfrm>
            <a:off x="5495192" y="1673724"/>
            <a:ext cx="1652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Image du feu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6A0E85E-BAD4-4BEE-9CC0-DDFFCD2896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518" y="3617747"/>
            <a:ext cx="4923322" cy="2986816"/>
          </a:xfrm>
          <a:prstGeom prst="rect">
            <a:avLst/>
          </a:prstGeom>
        </p:spPr>
      </p:pic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202E83AC-8D8B-46A3-AA5B-C1CCF398F028}"/>
              </a:ext>
            </a:extLst>
          </p:cNvPr>
          <p:cNvCxnSpPr/>
          <p:nvPr/>
        </p:nvCxnSpPr>
        <p:spPr>
          <a:xfrm>
            <a:off x="6095999" y="2768750"/>
            <a:ext cx="0" cy="6602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CBCC1361-CAFF-46BC-BF75-322530281754}"/>
              </a:ext>
            </a:extLst>
          </p:cNvPr>
          <p:cNvSpPr/>
          <p:nvPr/>
        </p:nvSpPr>
        <p:spPr>
          <a:xfrm>
            <a:off x="4844562" y="3066174"/>
            <a:ext cx="9144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943D971-EEB7-4518-B17B-C0E6CDF02CD4}"/>
              </a:ext>
            </a:extLst>
          </p:cNvPr>
          <p:cNvSpPr/>
          <p:nvPr/>
        </p:nvSpPr>
        <p:spPr>
          <a:xfrm>
            <a:off x="6181178" y="3037456"/>
            <a:ext cx="1336241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F6D31BB-298A-4BB1-8C25-1E25784A3747}"/>
              </a:ext>
            </a:extLst>
          </p:cNvPr>
          <p:cNvSpPr/>
          <p:nvPr/>
        </p:nvSpPr>
        <p:spPr>
          <a:xfrm>
            <a:off x="7127726" y="4946256"/>
            <a:ext cx="668120" cy="337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1AD78AA-4BE6-4234-9947-F083ADE04E64}"/>
              </a:ext>
            </a:extLst>
          </p:cNvPr>
          <p:cNvSpPr/>
          <p:nvPr/>
        </p:nvSpPr>
        <p:spPr>
          <a:xfrm>
            <a:off x="7127726" y="4946256"/>
            <a:ext cx="306854" cy="334109"/>
          </a:xfrm>
          <a:prstGeom prst="rect">
            <a:avLst/>
          </a:prstGeom>
          <a:solidFill>
            <a:srgbClr val="C7BD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7226A68-4C2A-4AFE-AE61-24B1F3EAB755}"/>
              </a:ext>
            </a:extLst>
          </p:cNvPr>
          <p:cNvSpPr/>
          <p:nvPr/>
        </p:nvSpPr>
        <p:spPr>
          <a:xfrm>
            <a:off x="4519624" y="5217344"/>
            <a:ext cx="583715" cy="337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8730603-2769-41DF-8D46-851BE2C14E35}"/>
              </a:ext>
            </a:extLst>
          </p:cNvPr>
          <p:cNvSpPr/>
          <p:nvPr/>
        </p:nvSpPr>
        <p:spPr>
          <a:xfrm>
            <a:off x="5467104" y="6185084"/>
            <a:ext cx="796536" cy="337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0E14725-28B3-4187-9E54-C72352C245B7}"/>
              </a:ext>
            </a:extLst>
          </p:cNvPr>
          <p:cNvSpPr/>
          <p:nvPr/>
        </p:nvSpPr>
        <p:spPr>
          <a:xfrm>
            <a:off x="6181178" y="6185084"/>
            <a:ext cx="1454062" cy="337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70248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183F8761-2D49-42F9-A20D-9EE0CF5BBA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85" y="720970"/>
            <a:ext cx="4686299" cy="468629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1E41532-DDCD-4760-913E-DB59BBC266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9580" y="980162"/>
            <a:ext cx="5322141" cy="3987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110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4826145-5864-4BA3-AC3D-F4A753987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Salle de classe p.89 1 STL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2D4DC87-3B36-4F47-949E-ECFD2494A5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48541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63939B9-8F4C-429F-B076-6E240912F1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Feu de cheminée STL p.82 conduction</a:t>
            </a:r>
          </a:p>
        </p:txBody>
      </p:sp>
    </p:spTree>
    <p:extLst>
      <p:ext uri="{BB962C8B-B14F-4D97-AF65-F5344CB8AC3E}">
        <p14:creationId xmlns:p14="http://schemas.microsoft.com/office/powerpoint/2010/main" val="25841779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63939B9-8F4C-429F-B076-6E240912F1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Feu de cheminée STL p.82 conduction + convection</a:t>
            </a:r>
          </a:p>
        </p:txBody>
      </p:sp>
    </p:spTree>
    <p:extLst>
      <p:ext uri="{BB962C8B-B14F-4D97-AF65-F5344CB8AC3E}">
        <p14:creationId xmlns:p14="http://schemas.microsoft.com/office/powerpoint/2010/main" val="22618945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63939B9-8F4C-429F-B076-6E240912F1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Feu de cheminée STL p.82 conduction + convection+ rayonnement</a:t>
            </a:r>
          </a:p>
        </p:txBody>
      </p:sp>
    </p:spTree>
    <p:extLst>
      <p:ext uri="{BB962C8B-B14F-4D97-AF65-F5344CB8AC3E}">
        <p14:creationId xmlns:p14="http://schemas.microsoft.com/office/powerpoint/2010/main" val="33150698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A994AA9-DA58-4627-885F-D33FB0482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Schéma du dispositif expérimental </a:t>
            </a:r>
            <a:r>
              <a:rPr lang="fr-FR" dirty="0" err="1"/>
              <a:t>Duffait</a:t>
            </a:r>
            <a:r>
              <a:rPr lang="fr-FR" dirty="0"/>
              <a:t> p.281</a:t>
            </a:r>
          </a:p>
        </p:txBody>
      </p:sp>
    </p:spTree>
    <p:extLst>
      <p:ext uri="{BB962C8B-B14F-4D97-AF65-F5344CB8AC3E}">
        <p14:creationId xmlns:p14="http://schemas.microsoft.com/office/powerpoint/2010/main" val="36497713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150F15C-63E3-4BB7-B1E6-634D534BD6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100" y="829410"/>
            <a:ext cx="4955930" cy="4955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27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43667B1-A66C-4759-8D03-BC5EDCF2C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Quelques valeurs de conductivités thermiques</a:t>
            </a:r>
          </a:p>
        </p:txBody>
      </p:sp>
      <p:graphicFrame>
        <p:nvGraphicFramePr>
          <p:cNvPr id="4" name="Espace réservé du contenu 3">
            <a:extLst>
              <a:ext uri="{FF2B5EF4-FFF2-40B4-BE49-F238E27FC236}">
                <a16:creationId xmlns:a16="http://schemas.microsoft.com/office/drawing/2014/main" id="{A59DBAA7-1476-4FA2-802C-E4167501CD2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2981537"/>
              </p:ext>
            </p:extLst>
          </p:nvPr>
        </p:nvGraphicFramePr>
        <p:xfrm>
          <a:off x="838200" y="2692400"/>
          <a:ext cx="10515600" cy="94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3187993748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626775797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58899789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3686649777"/>
                    </a:ext>
                  </a:extLst>
                </a:gridCol>
              </a:tblGrid>
              <a:tr h="300502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Matériaux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Cuivre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Brique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Bois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1165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3200" dirty="0">
                          <a:latin typeface="Symbol" panose="05050102010706020507" pitchFamily="18" charset="2"/>
                          <a:ea typeface="Cambria Math" panose="02040503050406030204" pitchFamily="18" charset="0"/>
                        </a:rPr>
                        <a:t>l</a:t>
                      </a:r>
                      <a:r>
                        <a:rPr lang="fr-FR" sz="2400" dirty="0">
                          <a:latin typeface="Symbol" panose="05050102010706020507" pitchFamily="18" charset="2"/>
                          <a:ea typeface="Cambria Math" panose="02040503050406030204" pitchFamily="18" charset="0"/>
                        </a:rPr>
                        <a:t>(</a:t>
                      </a:r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W.m</a:t>
                      </a:r>
                      <a:r>
                        <a:rPr lang="fr-FR" sz="2400" baseline="30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-1</a:t>
                      </a:r>
                      <a:r>
                        <a:rPr lang="fr-FR" sz="2400" baseline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.K</a:t>
                      </a:r>
                      <a:r>
                        <a:rPr lang="fr-FR" sz="2400" baseline="30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-1</a:t>
                      </a:r>
                      <a:r>
                        <a:rPr lang="fr-FR" sz="2400" baseline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)</a:t>
                      </a:r>
                      <a:endParaRPr lang="fr-FR" sz="3200" dirty="0">
                        <a:latin typeface="Symbol" panose="05050102010706020507" pitchFamily="18" charset="2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380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0,8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0,1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02558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296850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106</Words>
  <Application>Microsoft Office PowerPoint</Application>
  <PresentationFormat>Grand écran</PresentationFormat>
  <Paragraphs>22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Cambria Math</vt:lpstr>
      <vt:lpstr>Symbol</vt:lpstr>
      <vt:lpstr>Thème Office</vt:lpstr>
      <vt:lpstr>Transferts thermiques</vt:lpstr>
      <vt:lpstr>Présentation PowerPoint</vt:lpstr>
      <vt:lpstr>Salle de classe p.89 1 STL</vt:lpstr>
      <vt:lpstr>Feu de cheminée STL p.82 conduction</vt:lpstr>
      <vt:lpstr>Feu de cheminée STL p.82 conduction + convection</vt:lpstr>
      <vt:lpstr>Feu de cheminée STL p.82 conduction + convection+ rayonnement</vt:lpstr>
      <vt:lpstr>Schéma du dispositif expérimental Duffait p.281</vt:lpstr>
      <vt:lpstr>Présentation PowerPoint</vt:lpstr>
      <vt:lpstr>Quelques valeurs de conductivités thermiques</vt:lpstr>
      <vt:lpstr>Schéma de la salle de classe + tableau de résistance thermiques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Transferts thermiques</dc:title>
  <dc:creator>LOIC</dc:creator>
  <cp:lastModifiedBy>LOIC</cp:lastModifiedBy>
  <cp:revision>14</cp:revision>
  <dcterms:created xsi:type="dcterms:W3CDTF">2019-05-29T15:48:12Z</dcterms:created>
  <dcterms:modified xsi:type="dcterms:W3CDTF">2019-05-29T20:22:56Z</dcterms:modified>
</cp:coreProperties>
</file>