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8" r:id="rId5"/>
    <p:sldId id="259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9" d="100"/>
          <a:sy n="79" d="100"/>
        </p:scale>
        <p:origin x="126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339E8B05-DAB4-4FE5-9173-A51F11472D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xmlns="" id="{8D5FE0E3-C093-4E19-A19F-2E90B9E85D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A0148BF7-CD97-4720-BF12-76F99F132E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93B4-875D-480D-880B-59C7B914509F}" type="datetimeFigureOut">
              <a:rPr lang="fr-FR" smtClean="0"/>
              <a:t>16/04/2019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9C99A780-6A5A-4CE3-B685-784195DBD7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D34A3638-17A0-4B3A-A469-5C57D6BD42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4B6D8-9B0B-4199-9A6D-F00E5F1AA6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665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3005336A-9780-4AE4-984C-B7F48601BD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xmlns="" id="{C1D35A38-1448-4466-A55B-DEB19D271F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04441ACB-CEAD-41A4-9DF4-153BFFCF01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93B4-875D-480D-880B-59C7B914509F}" type="datetimeFigureOut">
              <a:rPr lang="fr-FR" smtClean="0"/>
              <a:t>16/04/2019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9B4357DC-66B3-4BD1-A810-948E339D28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4B1BAFEC-62C2-4CBF-BA2F-52E720C2CF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4B6D8-9B0B-4199-9A6D-F00E5F1AA6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046310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xmlns="" id="{B22B6712-1142-4C1C-955C-B11C493EB08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xmlns="" id="{6259A617-F91E-47B3-9383-3A37E45903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E03F00A5-538E-427F-AC78-722BACD040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93B4-875D-480D-880B-59C7B914509F}" type="datetimeFigureOut">
              <a:rPr lang="fr-FR" smtClean="0"/>
              <a:t>16/04/2019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3B6406BB-DBCE-4556-9EA5-C9A032917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7E04796D-7192-4512-B9E4-2816F3DCF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4B6D8-9B0B-4199-9A6D-F00E5F1AA6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670325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92F96567-1304-4FB5-A9EB-FF79617279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xmlns="" id="{4E51A356-3902-4B12-90AF-C07BE2CF4A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1C084130-3BA1-4CC4-873F-F770153E9C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93B4-875D-480D-880B-59C7B914509F}" type="datetimeFigureOut">
              <a:rPr lang="fr-FR" smtClean="0"/>
              <a:t>16/04/2019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ADC4B919-5873-44EE-8996-4ACAB7D4F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178512B2-FB0A-4641-8B23-1273401CD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4B6D8-9B0B-4199-9A6D-F00E5F1AA6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6993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9DDFAC3D-C603-4114-A0A0-24A4FAFB86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xmlns="" id="{BB073D2D-3A89-4EC1-9874-9083FFB19F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52E9EB8C-99E8-4562-86A3-23EB57DDF1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93B4-875D-480D-880B-59C7B914509F}" type="datetimeFigureOut">
              <a:rPr lang="fr-FR" smtClean="0"/>
              <a:t>16/04/2019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DE6EB11E-82F6-43DE-B1B2-F855F6710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7626E903-DA3C-4C94-AA9E-F2ADC1BDD5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4B6D8-9B0B-4199-9A6D-F00E5F1AA6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4531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5CDA80DA-42F2-4DA6-8D4F-A63AD7655B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xmlns="" id="{D6E4F16C-4892-4D8F-BF33-241B9F1F1D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xmlns="" id="{C9DCBB82-9762-444F-8D08-EC738AA049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xmlns="" id="{8FD54A6C-68B4-4150-8D11-7C47559BC9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93B4-875D-480D-880B-59C7B914509F}" type="datetimeFigureOut">
              <a:rPr lang="fr-FR" smtClean="0"/>
              <a:t>16/04/2019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xmlns="" id="{5109A749-BD7B-4E1D-869E-04CD3A3525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xmlns="" id="{CF145CF5-A1D3-485D-9BD4-FC7D495B66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4B6D8-9B0B-4199-9A6D-F00E5F1AA6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52946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D23E7917-09D2-4095-A7D7-5B3326091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xmlns="" id="{D8BEC969-DCE4-4AFC-840C-1D8510EF8A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xmlns="" id="{5FA001B1-1C87-4276-8D27-9E3F4DB4C3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xmlns="" id="{CF44BC3D-44D7-422F-BBCE-D1E3A8A9E29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xmlns="" id="{82F18660-1AEB-4BE2-B255-5332CADC82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xmlns="" id="{2FFA875F-EB0C-4212-B4A1-DB1AA5DAB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93B4-875D-480D-880B-59C7B914509F}" type="datetimeFigureOut">
              <a:rPr lang="fr-FR" smtClean="0"/>
              <a:t>16/04/2019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xmlns="" id="{9C793B10-4C4A-4C51-9339-B73AA67CC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xmlns="" id="{B877C9EF-27D9-4AC9-8E6A-D8A2A0345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4B6D8-9B0B-4199-9A6D-F00E5F1AA6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66951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BFDB1047-C5BF-4C41-B63D-469BC06D4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xmlns="" id="{27B36DE3-7FBA-47A8-B8E5-DF74F16B8C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93B4-875D-480D-880B-59C7B914509F}" type="datetimeFigureOut">
              <a:rPr lang="fr-FR" smtClean="0"/>
              <a:t>16/04/2019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xmlns="" id="{E849990C-015F-4A4E-86E3-D097E47D34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xmlns="" id="{44713E76-2F86-4EC4-A489-8E5219827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4B6D8-9B0B-4199-9A6D-F00E5F1AA6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840551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xmlns="" id="{DA3AB48F-8222-41F3-87F9-BCED1914A1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93B4-875D-480D-880B-59C7B914509F}" type="datetimeFigureOut">
              <a:rPr lang="fr-FR" smtClean="0"/>
              <a:t>16/04/2019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xmlns="" id="{3F6BAFFD-FC1C-41E3-892C-9B68914230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xmlns="" id="{E1A8D23E-AF4A-4635-8811-011B01C8A9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4B6D8-9B0B-4199-9A6D-F00E5F1AA6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543509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245B4EED-5A14-4C17-B29E-86D258B0F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xmlns="" id="{95A6CBA5-DB20-427E-A03E-DC5797478E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xmlns="" id="{95C4DBB2-CB41-45B9-A93D-9878C8F471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xmlns="" id="{0B5D87E5-D4AD-4F72-8B9A-62E360711F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93B4-875D-480D-880B-59C7B914509F}" type="datetimeFigureOut">
              <a:rPr lang="fr-FR" smtClean="0"/>
              <a:t>16/04/2019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xmlns="" id="{CA565BE3-E035-4926-81F5-4E418A52B9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xmlns="" id="{F01344E8-60DA-4537-8F55-24281B5F8B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4B6D8-9B0B-4199-9A6D-F00E5F1AA6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63635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EB82B223-1BEF-4B88-8C57-121655DCEE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xmlns="" id="{CC245FAF-D690-4807-A963-93D965EC31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xmlns="" id="{8D50089B-E310-4795-98E7-F668872766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xmlns="" id="{B71E1BC9-9818-4442-ACD5-1417234B31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93B4-875D-480D-880B-59C7B914509F}" type="datetimeFigureOut">
              <a:rPr lang="fr-FR" smtClean="0"/>
              <a:t>16/04/2019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xmlns="" id="{09B1372B-BBB7-4F07-98A9-6067C0FA99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xmlns="" id="{F6B6274F-2589-4AA5-A83C-8EB84DE27E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4B6D8-9B0B-4199-9A6D-F00E5F1AA6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54268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xmlns="" id="{DADC7EA9-5414-4CD6-A2F1-8975434F9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xmlns="" id="{00B1C501-1755-41C9-A36E-787CECFE39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F24C63B3-444F-4381-B0E2-62BC87D17A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8793B4-875D-480D-880B-59C7B914509F}" type="datetimeFigureOut">
              <a:rPr lang="fr-FR" smtClean="0"/>
              <a:t>16/04/2019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5DA73290-80B8-45C2-9CFB-B47EA2CF26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427723BA-6804-4954-AA3B-F7A4B31E76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B4B6D8-9B0B-4199-9A6D-F00E5F1AA6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00421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xmlns="" id="{156B27F7-E9F8-4AF2-8C1E-ADAA09D678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693" y="1105938"/>
            <a:ext cx="4937241" cy="329149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xmlns="" id="{011E1E19-6380-415B-8592-7E24C3E540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9607" y="1105938"/>
            <a:ext cx="5266390" cy="3291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0678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9" t="7103" b="11645"/>
          <a:stretch/>
        </p:blipFill>
        <p:spPr>
          <a:xfrm>
            <a:off x="987552" y="134112"/>
            <a:ext cx="10152236" cy="6534912"/>
          </a:xfrm>
        </p:spPr>
      </p:pic>
    </p:spTree>
    <p:extLst>
      <p:ext uri="{BB962C8B-B14F-4D97-AF65-F5344CB8AC3E}">
        <p14:creationId xmlns:p14="http://schemas.microsoft.com/office/powerpoint/2010/main" val="11466338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xmlns="" id="{21762AB3-6E02-47C5-B6CA-D37B0C302C0F}"/>
              </a:ext>
            </a:extLst>
          </p:cNvPr>
          <p:cNvSpPr/>
          <p:nvPr/>
        </p:nvSpPr>
        <p:spPr>
          <a:xfrm>
            <a:off x="2125979" y="1818410"/>
            <a:ext cx="7707284" cy="3021676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xmlns="" id="{02DD94AC-D2EA-4A69-BB56-CFE321AD2D0C}"/>
              </a:ext>
            </a:extLst>
          </p:cNvPr>
          <p:cNvSpPr txBox="1"/>
          <p:nvPr/>
        </p:nvSpPr>
        <p:spPr>
          <a:xfrm>
            <a:off x="2826327" y="2252748"/>
            <a:ext cx="679981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Rappel : </a:t>
            </a:r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Une onde progressive est dite </a:t>
            </a:r>
            <a:r>
              <a:rPr lang="fr-FR" sz="28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périodique</a:t>
            </a:r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 lorsque la perturbation se reproduit identique à elle-même à des intervalles de temps égaux</a:t>
            </a:r>
          </a:p>
        </p:txBody>
      </p:sp>
    </p:spTree>
    <p:extLst>
      <p:ext uri="{BB962C8B-B14F-4D97-AF65-F5344CB8AC3E}">
        <p14:creationId xmlns:p14="http://schemas.microsoft.com/office/powerpoint/2010/main" val="35010214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B8E685DD-107F-4932-A9BC-EF4D5408655B}"/>
              </a:ext>
            </a:extLst>
          </p:cNvPr>
          <p:cNvSpPr txBox="1"/>
          <p:nvPr/>
        </p:nvSpPr>
        <p:spPr>
          <a:xfrm>
            <a:off x="2078182" y="207819"/>
            <a:ext cx="9526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Les ondes mécaniques se propagent dans un </a:t>
            </a:r>
            <a:r>
              <a:rPr lang="fr-FR" sz="24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milieu matériel</a:t>
            </a:r>
            <a:endParaRPr lang="fr-FR" sz="2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56804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B8E685DD-107F-4932-A9BC-EF4D5408655B}"/>
              </a:ext>
            </a:extLst>
          </p:cNvPr>
          <p:cNvSpPr txBox="1"/>
          <p:nvPr/>
        </p:nvSpPr>
        <p:spPr>
          <a:xfrm>
            <a:off x="2078182" y="207819"/>
            <a:ext cx="9526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Les ondes mécaniques se propagent dans un </a:t>
            </a:r>
            <a:r>
              <a:rPr lang="fr-FR" sz="24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milieu matériel</a:t>
            </a:r>
            <a:endParaRPr lang="fr-FR" sz="2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xmlns="" id="{F27215A4-AC3F-4C9F-8D15-9F6D98009589}"/>
              </a:ext>
            </a:extLst>
          </p:cNvPr>
          <p:cNvSpPr/>
          <p:nvPr/>
        </p:nvSpPr>
        <p:spPr>
          <a:xfrm>
            <a:off x="4172989" y="906088"/>
            <a:ext cx="3350029" cy="171242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xmlns="" id="{86AC65FD-4E9A-421C-8B6A-CA6271C98C1F}"/>
              </a:ext>
            </a:extLst>
          </p:cNvPr>
          <p:cNvSpPr txBox="1"/>
          <p:nvPr/>
        </p:nvSpPr>
        <p:spPr>
          <a:xfrm>
            <a:off x="4247804" y="1498077"/>
            <a:ext cx="41896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Onde mécanique périodique</a:t>
            </a:r>
          </a:p>
        </p:txBody>
      </p: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xmlns="" id="{D20E6E65-8FB4-4682-90C3-F542F0CDA5AD}"/>
              </a:ext>
            </a:extLst>
          </p:cNvPr>
          <p:cNvCxnSpPr/>
          <p:nvPr/>
        </p:nvCxnSpPr>
        <p:spPr>
          <a:xfrm>
            <a:off x="5848003" y="2709949"/>
            <a:ext cx="0" cy="5985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xmlns="" id="{049713F9-9B2E-417B-B46D-4A509F796869}"/>
              </a:ext>
            </a:extLst>
          </p:cNvPr>
          <p:cNvSpPr/>
          <p:nvPr/>
        </p:nvSpPr>
        <p:spPr>
          <a:xfrm>
            <a:off x="4355868" y="3355662"/>
            <a:ext cx="2984269" cy="1375756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xmlns="" id="{F3A97B99-6336-412A-B9CA-5F0F68CE6B6F}"/>
              </a:ext>
            </a:extLst>
          </p:cNvPr>
          <p:cNvSpPr txBox="1"/>
          <p:nvPr/>
        </p:nvSpPr>
        <p:spPr>
          <a:xfrm>
            <a:off x="5166359" y="3765666"/>
            <a:ext cx="13632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Détecteurs</a:t>
            </a:r>
          </a:p>
        </p:txBody>
      </p:sp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xmlns="" id="{13E0C535-4BE6-461F-9EF7-43412A4382E2}"/>
              </a:ext>
            </a:extLst>
          </p:cNvPr>
          <p:cNvCxnSpPr/>
          <p:nvPr/>
        </p:nvCxnSpPr>
        <p:spPr>
          <a:xfrm flipH="1">
            <a:off x="3749040" y="4731418"/>
            <a:ext cx="606828" cy="422473"/>
          </a:xfrm>
          <a:prstGeom prst="straightConnector1">
            <a:avLst/>
          </a:prstGeom>
          <a:ln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xmlns="" id="{5FAC11A9-905D-4A9D-AE32-0AC6725149C4}"/>
              </a:ext>
            </a:extLst>
          </p:cNvPr>
          <p:cNvCxnSpPr/>
          <p:nvPr/>
        </p:nvCxnSpPr>
        <p:spPr>
          <a:xfrm>
            <a:off x="5848002" y="4778615"/>
            <a:ext cx="0" cy="581308"/>
          </a:xfrm>
          <a:prstGeom prst="straightConnector1">
            <a:avLst/>
          </a:prstGeom>
          <a:ln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avec flèche 13">
            <a:extLst>
              <a:ext uri="{FF2B5EF4-FFF2-40B4-BE49-F238E27FC236}">
                <a16:creationId xmlns:a16="http://schemas.microsoft.com/office/drawing/2014/main" xmlns="" id="{ACDA970F-1A68-43CD-9588-7BC2F3BD3B8D}"/>
              </a:ext>
            </a:extLst>
          </p:cNvPr>
          <p:cNvCxnSpPr/>
          <p:nvPr/>
        </p:nvCxnSpPr>
        <p:spPr>
          <a:xfrm>
            <a:off x="7340137" y="4731418"/>
            <a:ext cx="548641" cy="480662"/>
          </a:xfrm>
          <a:prstGeom prst="straightConnector1">
            <a:avLst/>
          </a:prstGeom>
          <a:ln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Ellipse 14">
            <a:extLst>
              <a:ext uri="{FF2B5EF4-FFF2-40B4-BE49-F238E27FC236}">
                <a16:creationId xmlns:a16="http://schemas.microsoft.com/office/drawing/2014/main" xmlns="" id="{A291DB6D-1311-443C-8D41-9EA95B102C4A}"/>
              </a:ext>
            </a:extLst>
          </p:cNvPr>
          <p:cNvSpPr/>
          <p:nvPr/>
        </p:nvSpPr>
        <p:spPr>
          <a:xfrm>
            <a:off x="1030781" y="5153891"/>
            <a:ext cx="2718225" cy="748145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xmlns="" id="{4C0684FC-FAA1-4BEA-AF30-257D7DFFDCFD}"/>
              </a:ext>
            </a:extLst>
          </p:cNvPr>
          <p:cNvSpPr txBox="1"/>
          <p:nvPr/>
        </p:nvSpPr>
        <p:spPr>
          <a:xfrm>
            <a:off x="1371600" y="5344190"/>
            <a:ext cx="2876204" cy="367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Période temporelle T</a:t>
            </a: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xmlns="" id="{14FA494C-838E-4C9D-90F1-530E184EF74C}"/>
              </a:ext>
            </a:extLst>
          </p:cNvPr>
          <p:cNvSpPr/>
          <p:nvPr/>
        </p:nvSpPr>
        <p:spPr>
          <a:xfrm>
            <a:off x="4488889" y="5468570"/>
            <a:ext cx="2718225" cy="748145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xmlns="" id="{EA750018-1606-46B9-8AE9-0DBC711AD1A0}"/>
              </a:ext>
            </a:extLst>
          </p:cNvPr>
          <p:cNvSpPr/>
          <p:nvPr/>
        </p:nvSpPr>
        <p:spPr>
          <a:xfrm>
            <a:off x="7816751" y="5094497"/>
            <a:ext cx="2718225" cy="748145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xmlns="" id="{2B4CFBF0-9EF8-464F-9438-62F3E260D92D}"/>
              </a:ext>
            </a:extLst>
          </p:cNvPr>
          <p:cNvSpPr txBox="1"/>
          <p:nvPr/>
        </p:nvSpPr>
        <p:spPr>
          <a:xfrm>
            <a:off x="8135386" y="5269375"/>
            <a:ext cx="2876204" cy="367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Période spatiale </a:t>
            </a:r>
            <a:r>
              <a:rPr lang="fr-FR" dirty="0">
                <a:latin typeface="Symbol" panose="05050102010706020507" pitchFamily="18" charset="2"/>
                <a:ea typeface="Cambria Math" panose="02040503050406030204" pitchFamily="18" charset="0"/>
              </a:rPr>
              <a:t>l</a:t>
            </a:r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xmlns="" id="{851C7D86-6A0B-4E20-86B0-F85C1E63EAAB}"/>
              </a:ext>
            </a:extLst>
          </p:cNvPr>
          <p:cNvSpPr txBox="1"/>
          <p:nvPr/>
        </p:nvSpPr>
        <p:spPr>
          <a:xfrm>
            <a:off x="4869907" y="5636921"/>
            <a:ext cx="2876204" cy="367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Célérité de l’onde v</a:t>
            </a:r>
          </a:p>
        </p:txBody>
      </p:sp>
    </p:spTree>
    <p:extLst>
      <p:ext uri="{BB962C8B-B14F-4D97-AF65-F5344CB8AC3E}">
        <p14:creationId xmlns:p14="http://schemas.microsoft.com/office/powerpoint/2010/main" val="421291044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54</Words>
  <Application>Microsoft Office PowerPoint</Application>
  <PresentationFormat>Grand écran</PresentationFormat>
  <Paragraphs>8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Cambria Math</vt:lpstr>
      <vt:lpstr>Symbol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LOIC</dc:creator>
  <cp:lastModifiedBy>Emma</cp:lastModifiedBy>
  <cp:revision>7</cp:revision>
  <dcterms:created xsi:type="dcterms:W3CDTF">2019-04-10T14:33:13Z</dcterms:created>
  <dcterms:modified xsi:type="dcterms:W3CDTF">2019-04-16T13:30:14Z</dcterms:modified>
</cp:coreProperties>
</file>