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088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787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036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01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552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187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2649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00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0802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7888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141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6E45373-D32F-4FD8-89DA-D4E0BE6BD87D}" type="datetimeFigureOut">
              <a:rPr lang="fr-FR" smtClean="0"/>
              <a:t>02/04/2019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E4D8AA-609F-4072-90E2-1CC518E987F2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730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7D9DB6E1-4CA2-4207-8D2B-059D11C2C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996" y="4522122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Banc </a:t>
            </a:r>
            <a:r>
              <a:rPr lang="fr-FR" sz="3600" b="1" dirty="0" err="1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KoflEr</a:t>
            </a:r>
            <a:endParaRPr lang="fr-FR" sz="3600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E6B4A6-121A-4CA2-8960-9A9195C5F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013" y="170632"/>
            <a:ext cx="7125624" cy="399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82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7D9DB6E1-4CA2-4207-8D2B-059D11C2C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996" y="4522122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Montage de Distillation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F015228-3F26-4992-B869-7571C08FC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043" y="0"/>
            <a:ext cx="5066001" cy="423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96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7D9DB6E1-4CA2-4207-8D2B-059D11C2C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996" y="4522122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Refractomètre </a:t>
            </a:r>
            <a:r>
              <a:rPr lang="fr-FR" sz="3600" b="1" dirty="0" err="1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d’ABBe</a:t>
            </a:r>
            <a:endParaRPr lang="fr-FR" sz="3600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83041BB-E335-42F1-9502-879084877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182" y="130954"/>
            <a:ext cx="3139151" cy="392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09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7D9DB6E1-4CA2-4207-8D2B-059D11C2C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996" y="4522122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Polarimètre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0A7F937-DFCB-456E-8285-6E751C3F8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953" y="163022"/>
            <a:ext cx="5952605" cy="396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609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E81EFBD-AF29-4856-A469-71D3D3573F7B}"/>
              </a:ext>
            </a:extLst>
          </p:cNvPr>
          <p:cNvSpPr/>
          <p:nvPr/>
        </p:nvSpPr>
        <p:spPr>
          <a:xfrm>
            <a:off x="847898" y="1512916"/>
            <a:ext cx="10565477" cy="415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89BBEA-AA26-4702-8A5F-7022F68D8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72" y="0"/>
            <a:ext cx="2552500" cy="1429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6524B54-88D3-4EE9-B2BE-C1AD062DD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557" y="3588457"/>
            <a:ext cx="1748998" cy="218624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74EB7DA-6240-48D7-B423-0D971C408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936" y="3491857"/>
            <a:ext cx="3425536" cy="2283691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F8B9669-8A81-4545-A9E0-EA9760B77D95}"/>
              </a:ext>
            </a:extLst>
          </p:cNvPr>
          <p:cNvSpPr txBox="1"/>
          <p:nvPr/>
        </p:nvSpPr>
        <p:spPr>
          <a:xfrm>
            <a:off x="3716929" y="1515928"/>
            <a:ext cx="255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Température de fusion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088B953-B773-42ED-A3D1-D64B4D8A7B09}"/>
              </a:ext>
            </a:extLst>
          </p:cNvPr>
          <p:cNvSpPr txBox="1"/>
          <p:nvPr/>
        </p:nvSpPr>
        <p:spPr>
          <a:xfrm>
            <a:off x="8057805" y="3013845"/>
            <a:ext cx="255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Indice de réfraction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94DEE0E-EADC-4427-B587-81C8BA684BFC}"/>
              </a:ext>
            </a:extLst>
          </p:cNvPr>
          <p:cNvSpPr txBox="1"/>
          <p:nvPr/>
        </p:nvSpPr>
        <p:spPr>
          <a:xfrm>
            <a:off x="4569067" y="3725454"/>
            <a:ext cx="255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Pouvoir rotatoire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6AA59B3A-ACA5-40B3-BED4-AF04D6DF7F19}"/>
              </a:ext>
            </a:extLst>
          </p:cNvPr>
          <p:cNvSpPr/>
          <p:nvPr/>
        </p:nvSpPr>
        <p:spPr>
          <a:xfrm>
            <a:off x="5004262" y="2293723"/>
            <a:ext cx="246888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B7B1F7E-7097-4B75-81E1-D733AB2A1E96}"/>
              </a:ext>
            </a:extLst>
          </p:cNvPr>
          <p:cNvSpPr txBox="1"/>
          <p:nvPr/>
        </p:nvSpPr>
        <p:spPr>
          <a:xfrm>
            <a:off x="5361956" y="2757343"/>
            <a:ext cx="2158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Espèce chimique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B11E4576-F405-4A3E-B1D3-D9940F7C3064}"/>
              </a:ext>
            </a:extLst>
          </p:cNvPr>
          <p:cNvCxnSpPr>
            <a:cxnSpLocks/>
          </p:cNvCxnSpPr>
          <p:nvPr/>
        </p:nvCxnSpPr>
        <p:spPr>
          <a:xfrm flipH="1" flipV="1">
            <a:off x="7477431" y="3270347"/>
            <a:ext cx="894262" cy="5704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8208E3E4-F074-4FA7-85A5-C076FB76296F}"/>
              </a:ext>
            </a:extLst>
          </p:cNvPr>
          <p:cNvCxnSpPr>
            <a:cxnSpLocks/>
          </p:cNvCxnSpPr>
          <p:nvPr/>
        </p:nvCxnSpPr>
        <p:spPr>
          <a:xfrm flipH="1">
            <a:off x="6130636" y="1226127"/>
            <a:ext cx="5315" cy="9925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D58A9479-C6CE-4C28-8F57-E9251F13B1A7}"/>
              </a:ext>
            </a:extLst>
          </p:cNvPr>
          <p:cNvCxnSpPr>
            <a:cxnSpLocks/>
          </p:cNvCxnSpPr>
          <p:nvPr/>
        </p:nvCxnSpPr>
        <p:spPr>
          <a:xfrm flipV="1">
            <a:off x="4201267" y="3304805"/>
            <a:ext cx="802995" cy="501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086486"/>
      </p:ext>
    </p:extLst>
  </p:cSld>
  <p:clrMapOvr>
    <a:masterClrMapping/>
  </p:clrMapOvr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221</TotalTime>
  <Words>18</Words>
  <Application>Microsoft Office PowerPoint</Application>
  <PresentationFormat>Grand écran</PresentationFormat>
  <Paragraphs>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Cambria Math</vt:lpstr>
      <vt:lpstr>Rétrospective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9</cp:revision>
  <dcterms:created xsi:type="dcterms:W3CDTF">2019-01-20T09:37:55Z</dcterms:created>
  <dcterms:modified xsi:type="dcterms:W3CDTF">2019-04-02T20:09:20Z</dcterms:modified>
</cp:coreProperties>
</file>