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1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C462F1-E331-47F8-A7DD-C70BB97637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509CE7B-3E2B-430F-B1BB-EDE070C67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B6007BF-F30A-481D-AB43-7DAE21A6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893C59-E4BC-4A8C-BBC8-DB1790A39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31BCC9-0731-48D2-BD92-5F36A3E0C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1201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64D838-32DA-4C2E-BB79-F1373EE61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48026D2-D46A-417B-A48D-F8329FBCD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68D3B3-FEB8-4EAC-8EE9-8357A3CFB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B78F4D-BAAF-49E3-B9CB-07A2143F5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50F312-5851-42BD-8029-A593E1CC4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308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0ED44D5-120D-448A-A812-22E1082EDC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2565773-C790-46DF-83EE-EC16B0CA1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A68027-1131-4260-AB98-33C295261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EA0A59C-E466-4FC1-9339-6E84A08F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8D527E-327B-4A62-B8CD-9AB2EC49A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534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67789F-6FC9-40B6-876A-5988B0706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454EA6D-AAB0-4832-9FD7-550E24AC5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284BF9-D76F-4BB4-9A1A-43F4EBE0F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27C3AF-167B-48DC-AB2C-A2D6754C3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3E9AD6-5C2C-4C24-BA50-FFBEC45A6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0648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E7BC09-1A72-46CC-9769-32590BB15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30A863-8773-4138-BCF1-7355327821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443054-7779-428F-932E-E21E44D82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62587C-417A-4F5A-9021-1E5AE4926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90BC8C-B8EC-4E85-9B3D-C45A31A25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44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7EC13A-6380-41BE-8CB4-B13B901A4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CADB05-37EA-4725-9C12-168F8249C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498148E-9499-4048-B82D-7A77A9DFA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95A171A-55DA-49CF-B80A-0B8BBE9E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224B5E5-52B9-498F-848B-E5E2E3A99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D985E5-1F90-432B-AF08-6D77DE8F1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546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283CE-D7C2-4D87-80D3-5A31A2EB3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CAF010-F4F0-4E4B-BBD4-CE66EAEDA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21C71CB-65C5-43D7-99FB-FDA4BE74E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1D6533-5FB6-4131-9028-B63AA52FB7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D972353-6283-4E9A-998D-CC73CA795F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650DA64-CC41-4673-9473-333807ECD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26FECCE-7AA2-4AA4-B906-2F3C53D8B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B6E3AEC-C45F-4300-BF28-475F09704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471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F748DD-6ACD-4C9C-9823-D3F012D0A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04C4F2B-728E-42DB-88FC-0FB0CC61F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747669-CF69-4C3D-8B9E-EABC4BC99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DD53852-4CC1-4E7F-9B2A-3CDABAC68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60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CD7F27A-BDC4-4B3A-AFF9-CC904BC78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2002E5-2B88-43ED-91CE-2FC718981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BC357F-A53A-412B-A909-620B08E42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85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D428E1-9D02-4868-9184-1EB8924D4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7A44ED-B229-44E5-BCF3-E60DEA09D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DA2E54B-A396-4B4E-A8A0-B84D9FEB6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5DF2046-C36F-4B4B-9407-3BC22F945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89687D-BE48-435B-B68E-D3FE3325A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CDAF8E-2D4D-4C9E-9AE9-61A889F76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250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9369DF-C82E-4700-980C-6041AF8CB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E084C9-33D0-49FD-8758-6380292772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8AB3584-0F80-46B2-97BC-D46E0849B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764AE2A-EC6D-44EA-914A-E34DA7D78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A898D90-B634-4D17-B33B-7A5FEAC5D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6F2E054-A69A-45B1-B2F0-EF030BC32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468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15ABB54-6463-421D-A1E4-45CD88847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821F3F-A416-45B2-8C06-5266B6670A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30CE36-E92D-4724-A885-0738E6CF1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A37DA-0208-4D17-A100-B590440292F1}" type="datetimeFigureOut">
              <a:rPr lang="fr-FR" smtClean="0"/>
              <a:t>13/04/2019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733943-B2B8-4864-BCB0-D6AAFE6043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992D82-C8C8-441D-AA5C-5F6DE3203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4F685-B7BD-4105-8CEE-C31D3B8BF3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314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EAF6B69-77E4-4942-9E22-49141105E390}"/>
              </a:ext>
            </a:extLst>
          </p:cNvPr>
          <p:cNvSpPr/>
          <p:nvPr/>
        </p:nvSpPr>
        <p:spPr>
          <a:xfrm>
            <a:off x="2608811" y="1670858"/>
            <a:ext cx="6974378" cy="2186247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49F8FA-1E93-4E76-821D-FEC25A07EE39}"/>
              </a:ext>
            </a:extLst>
          </p:cNvPr>
          <p:cNvSpPr txBox="1"/>
          <p:nvPr/>
        </p:nvSpPr>
        <p:spPr>
          <a:xfrm>
            <a:off x="2867891" y="2286000"/>
            <a:ext cx="6267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Onde progressive :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Onde associée à un transport d’énergie</a:t>
            </a:r>
            <a:endParaRPr lang="fr-FR" sz="24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71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37C600F7-C4AC-4726-B425-EE1C0FBEC654}"/>
              </a:ext>
            </a:extLst>
          </p:cNvPr>
          <p:cNvSpPr/>
          <p:nvPr/>
        </p:nvSpPr>
        <p:spPr>
          <a:xfrm>
            <a:off x="3522519" y="97382"/>
            <a:ext cx="4638070" cy="1556851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1302C73-F516-41B9-9ABA-1445671DFDBE}"/>
              </a:ext>
            </a:extLst>
          </p:cNvPr>
          <p:cNvSpPr txBox="1"/>
          <p:nvPr/>
        </p:nvSpPr>
        <p:spPr>
          <a:xfrm>
            <a:off x="3582785" y="662059"/>
            <a:ext cx="5187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Ondes acoustiques = Ondes mécaniques</a:t>
            </a:r>
          </a:p>
        </p:txBody>
      </p:sp>
      <p:sp>
        <p:nvSpPr>
          <p:cNvPr id="7" name="Flèche : bas 6">
            <a:extLst>
              <a:ext uri="{FF2B5EF4-FFF2-40B4-BE49-F238E27FC236}">
                <a16:creationId xmlns:a16="http://schemas.microsoft.com/office/drawing/2014/main" id="{0AA90EFC-E198-4732-822B-3310EE2857F6}"/>
              </a:ext>
            </a:extLst>
          </p:cNvPr>
          <p:cNvSpPr/>
          <p:nvPr/>
        </p:nvSpPr>
        <p:spPr>
          <a:xfrm>
            <a:off x="5744094" y="1780093"/>
            <a:ext cx="166254" cy="13466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67385C0-FB62-4869-BF38-D0BC3F52B1BD}"/>
              </a:ext>
            </a:extLst>
          </p:cNvPr>
          <p:cNvSpPr txBox="1"/>
          <p:nvPr/>
        </p:nvSpPr>
        <p:spPr>
          <a:xfrm>
            <a:off x="5996247" y="2084092"/>
            <a:ext cx="248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Spectre de Fourier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7F3E315-F317-43D4-B9CA-9083AA782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717" y="3197195"/>
            <a:ext cx="3271060" cy="3271060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38B96A3E-DBDC-4B12-86E1-1D12AADF54B5}"/>
              </a:ext>
            </a:extLst>
          </p:cNvPr>
          <p:cNvCxnSpPr/>
          <p:nvPr/>
        </p:nvCxnSpPr>
        <p:spPr>
          <a:xfrm>
            <a:off x="3582785" y="3848793"/>
            <a:ext cx="166254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B3DFD829-A5A9-4C54-8CA0-2D4793A62A83}"/>
              </a:ext>
            </a:extLst>
          </p:cNvPr>
          <p:cNvSpPr txBox="1"/>
          <p:nvPr/>
        </p:nvSpPr>
        <p:spPr>
          <a:xfrm>
            <a:off x="1916083" y="3713711"/>
            <a:ext cx="1197033" cy="27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83BF910-FE06-4084-BB7C-77B2F13CD0DA}"/>
              </a:ext>
            </a:extLst>
          </p:cNvPr>
          <p:cNvSpPr txBox="1"/>
          <p:nvPr/>
        </p:nvSpPr>
        <p:spPr>
          <a:xfrm>
            <a:off x="2514599" y="3642467"/>
            <a:ext cx="1712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Hauteur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62FF2-F12D-411D-A6B7-CC3F5DFE160F}"/>
              </a:ext>
            </a:extLst>
          </p:cNvPr>
          <p:cNvSpPr/>
          <p:nvPr/>
        </p:nvSpPr>
        <p:spPr>
          <a:xfrm>
            <a:off x="5167224" y="5008201"/>
            <a:ext cx="2285136" cy="12261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CDEA80B1-122A-49B0-8244-90E70194EEF7}"/>
              </a:ext>
            </a:extLst>
          </p:cNvPr>
          <p:cNvCxnSpPr/>
          <p:nvPr/>
        </p:nvCxnSpPr>
        <p:spPr>
          <a:xfrm>
            <a:off x="7597832" y="5541609"/>
            <a:ext cx="73983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2E04B155-ECC1-4237-9224-ED39D95FBAA1}"/>
              </a:ext>
            </a:extLst>
          </p:cNvPr>
          <p:cNvSpPr txBox="1"/>
          <p:nvPr/>
        </p:nvSpPr>
        <p:spPr>
          <a:xfrm>
            <a:off x="8438284" y="5341554"/>
            <a:ext cx="1263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Timbre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B7FB6E91-0D4F-4EA8-8FC0-DF4F411DBE74}"/>
              </a:ext>
            </a:extLst>
          </p:cNvPr>
          <p:cNvSpPr/>
          <p:nvPr/>
        </p:nvSpPr>
        <p:spPr>
          <a:xfrm>
            <a:off x="5494713" y="3197195"/>
            <a:ext cx="897774" cy="2318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1ED0F9A-C112-4094-B160-C42FC2875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339" y="294193"/>
            <a:ext cx="2641541" cy="3018904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02E8FD0-1E74-493C-9D7A-DE3883FB3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4" y="923811"/>
            <a:ext cx="1991473" cy="199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510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</Words>
  <Application>Microsoft Office PowerPoint</Application>
  <PresentationFormat>Grand écran</PresentationFormat>
  <Paragraphs>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4</cp:revision>
  <dcterms:created xsi:type="dcterms:W3CDTF">2019-04-13T09:20:41Z</dcterms:created>
  <dcterms:modified xsi:type="dcterms:W3CDTF">2019-04-13T11:35:13Z</dcterms:modified>
</cp:coreProperties>
</file>