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61" r:id="rId4"/>
    <p:sldId id="257" r:id="rId5"/>
    <p:sldId id="260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55253C-7EBE-4810-96FE-70D397265F76}" type="datetimeFigureOut">
              <a:rPr lang="fr-FR" smtClean="0"/>
              <a:t>09/05/2019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BD19FE-32D9-4E11-923E-8B7550AB831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94140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D19FE-32D9-4E11-923E-8B7550AB8317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6836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D3CA71-CEB0-4C04-9599-79C118BD7C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EA8AC97-4274-4930-9692-48AA71FB42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8A34023-241F-4142-A57C-F27E3F001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F9E41-BDB3-4736-A8F1-7FF52E7BE87C}" type="datetimeFigureOut">
              <a:rPr lang="fr-FR" smtClean="0"/>
              <a:t>09/05/2019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052AE3C-8AD6-482A-ACC4-41B0D09A5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BA26CDD-4CC7-4C1A-B424-06B3AD44F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DE1E2-0798-4DA6-A235-B175793B14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4291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711040-1CA4-4ED8-A9C1-8097B6A9BE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76A835A-B494-48A3-B7B4-2D85DCA315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CA01048-D340-4BBC-A0AD-5476D533B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F9E41-BDB3-4736-A8F1-7FF52E7BE87C}" type="datetimeFigureOut">
              <a:rPr lang="fr-FR" smtClean="0"/>
              <a:t>09/05/2019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4E7D4C3-E519-4622-A660-5FEF1AB06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361D0AE-EDBB-40A4-9AA9-5736F2405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DE1E2-0798-4DA6-A235-B175793B14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1621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1DF84C7-5A42-4D26-A7BF-5AED8DD996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7D23490-0745-4161-A23E-E2D86D7E13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10B633C-32AF-41B8-B552-6827AF561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F9E41-BDB3-4736-A8F1-7FF52E7BE87C}" type="datetimeFigureOut">
              <a:rPr lang="fr-FR" smtClean="0"/>
              <a:t>09/05/2019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F2AC7CC-3AF0-4915-875F-7450DA78C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F16A239-D0C6-4D6C-A484-B979FDFEC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DE1E2-0798-4DA6-A235-B175793B14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384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450C0C-E36C-4A56-8E9E-72173775F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7DCDE31-D7E7-433F-BC81-BF6463C1B3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4C20FBE-AE2F-4E11-A17E-559D09EEC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F9E41-BDB3-4736-A8F1-7FF52E7BE87C}" type="datetimeFigureOut">
              <a:rPr lang="fr-FR" smtClean="0"/>
              <a:t>09/05/2019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9B21DFE-2361-4289-8411-B82AF844A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C02AF33-6A41-4DEB-8F8C-61B198420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DE1E2-0798-4DA6-A235-B175793B14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595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368DB4-1F96-4AC7-8A9D-556726FFF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431DBD8-F7E9-4AFD-A47E-218F76ACEB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E12C4FD-3C35-4F5B-8E7D-94A47F71C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F9E41-BDB3-4736-A8F1-7FF52E7BE87C}" type="datetimeFigureOut">
              <a:rPr lang="fr-FR" smtClean="0"/>
              <a:t>09/05/2019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F6A6E68-207D-4305-80BF-2DCCB49EC4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FFD8A32-47B1-4E4F-8CB8-CC7AF4009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DE1E2-0798-4DA6-A235-B175793B14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790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7343E1-039F-462D-82D0-8E5991B51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6722F02-9978-4508-B352-1B8ECF13C9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9B325CB-955D-4488-A83F-F6725468B9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6FBE42F-F640-47B3-A4AC-3955DD5D5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F9E41-BDB3-4736-A8F1-7FF52E7BE87C}" type="datetimeFigureOut">
              <a:rPr lang="fr-FR" smtClean="0"/>
              <a:t>09/05/2019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65166C2-5129-45B4-AF5E-2DB86508B6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F5BC3E7-1AB6-4F7F-8700-7B3C09B2D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DE1E2-0798-4DA6-A235-B175793B14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5888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D30D81E-C825-44E2-8CD8-F149A13092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D660E8E-B136-42EB-8916-56A0F63580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3A234F3-99D8-40F2-98A3-8731BD642D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2B19D57-0019-4EFB-B643-88906CE276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16877B35-A68E-492D-BDC3-4C8491A8DC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F3A43718-0DD1-4695-821B-BCEDFC64F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F9E41-BDB3-4736-A8F1-7FF52E7BE87C}" type="datetimeFigureOut">
              <a:rPr lang="fr-FR" smtClean="0"/>
              <a:t>09/05/2019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D709BF3-A4B2-4664-9F52-EA05870A7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EC1834C-A731-469D-AD32-09103498F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DE1E2-0798-4DA6-A235-B175793B14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1705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939FB86-B448-4ACA-9ED0-04E8149FD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C1163E1-E062-47CC-A0D8-17F237423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F9E41-BDB3-4736-A8F1-7FF52E7BE87C}" type="datetimeFigureOut">
              <a:rPr lang="fr-FR" smtClean="0"/>
              <a:t>09/05/2019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DEDA59E-9C6F-402D-83F4-BC35586ED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09B3859-23F4-4E93-A093-9C045878B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DE1E2-0798-4DA6-A235-B175793B14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0916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24186D8-4ECD-47CD-A821-1527FFACB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F9E41-BDB3-4736-A8F1-7FF52E7BE87C}" type="datetimeFigureOut">
              <a:rPr lang="fr-FR" smtClean="0"/>
              <a:t>09/05/2019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58703CE-B757-4B66-899B-8FCDDF753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6CDE73B-A269-42B1-BF16-04ACC34D9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DE1E2-0798-4DA6-A235-B175793B14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87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BDB619B-ABBC-4148-BB9D-9CE614DB7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EE0043C-0692-4214-8E91-D299D1BF23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820D7CD-CB77-42F6-9ACE-647CE8C0B8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8E030EE-DEA5-4D53-A08D-000796B53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F9E41-BDB3-4736-A8F1-7FF52E7BE87C}" type="datetimeFigureOut">
              <a:rPr lang="fr-FR" smtClean="0"/>
              <a:t>09/05/2019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07194DF-63FE-444B-ABBB-FA3D56231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8B5734B-2BAD-42D8-A7CA-4FB0EB6A7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DE1E2-0798-4DA6-A235-B175793B14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7544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D13FCF-D469-452B-8063-84B48A94BC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7CA0555-CC8B-4F14-981C-F0149949B8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57F0942-7644-4C6B-B4A0-B0593F18B7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462A217-20FB-4311-A5FF-74532E91B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F9E41-BDB3-4736-A8F1-7FF52E7BE87C}" type="datetimeFigureOut">
              <a:rPr lang="fr-FR" smtClean="0"/>
              <a:t>09/05/2019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A17879D-6928-4188-BE29-A6017A926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47EA84E-8758-4BCF-B884-8EEDA24EF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DE1E2-0798-4DA6-A235-B175793B14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067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72BC34D-1708-4D9B-B734-10096DC55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8D5C1E5-1509-4245-A55D-DDD61D7F4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DB3F3A8-D74C-4DD8-8B43-E584DF60ED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FF9E41-BDB3-4736-A8F1-7FF52E7BE87C}" type="datetimeFigureOut">
              <a:rPr lang="fr-FR" smtClean="0"/>
              <a:t>09/05/2019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ECFD047-90F8-4A0A-B8C3-185358ABA7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A37C6FA-C231-48BA-A006-75F97F0FE3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DE1E2-0798-4DA6-A235-B175793B14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3604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5A97E5-DA2F-4D86-9009-34AA009E0F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Phénomènes de transport</a:t>
            </a:r>
          </a:p>
        </p:txBody>
      </p:sp>
    </p:spTree>
    <p:extLst>
      <p:ext uri="{BB962C8B-B14F-4D97-AF65-F5344CB8AC3E}">
        <p14:creationId xmlns:p14="http://schemas.microsoft.com/office/powerpoint/2010/main" val="723874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E6D796EF-8492-470D-99ED-AE77CD7DD438}"/>
              </a:ext>
            </a:extLst>
          </p:cNvPr>
          <p:cNvSpPr/>
          <p:nvPr/>
        </p:nvSpPr>
        <p:spPr>
          <a:xfrm>
            <a:off x="2628900" y="1477107"/>
            <a:ext cx="6934200" cy="2409094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E</a:t>
            </a:r>
            <a:r>
              <a:rPr lang="fr-FR" sz="3200" b="1" baseline="-250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tot</a:t>
            </a:r>
            <a:r>
              <a:rPr lang="fr-FR" sz="32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= U + E</a:t>
            </a:r>
            <a:r>
              <a:rPr lang="fr-FR" sz="3200" b="1" baseline="-250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cinétique macro</a:t>
            </a:r>
            <a:r>
              <a:rPr lang="fr-FR" sz="32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+ E</a:t>
            </a:r>
            <a:r>
              <a:rPr lang="fr-FR" sz="3200" b="1" baseline="-250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potentiel macro</a:t>
            </a:r>
            <a:endParaRPr lang="fr-FR" sz="3200" b="1" dirty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85F4851-CD45-41A6-B671-0283FD25372D}"/>
              </a:ext>
            </a:extLst>
          </p:cNvPr>
          <p:cNvSpPr txBox="1"/>
          <p:nvPr/>
        </p:nvSpPr>
        <p:spPr>
          <a:xfrm>
            <a:off x="3341078" y="4668716"/>
            <a:ext cx="6523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Energies pouvant être transportées</a:t>
            </a:r>
          </a:p>
        </p:txBody>
      </p:sp>
    </p:spTree>
    <p:extLst>
      <p:ext uri="{BB962C8B-B14F-4D97-AF65-F5344CB8AC3E}">
        <p14:creationId xmlns:p14="http://schemas.microsoft.com/office/powerpoint/2010/main" val="4015685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282D9315-C77D-4DE0-A928-E0B302200248}"/>
              </a:ext>
            </a:extLst>
          </p:cNvPr>
          <p:cNvSpPr/>
          <p:nvPr/>
        </p:nvSpPr>
        <p:spPr>
          <a:xfrm>
            <a:off x="2558561" y="1477108"/>
            <a:ext cx="7271239" cy="2329962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W’</a:t>
            </a:r>
            <a:r>
              <a:rPr lang="fr-FR" sz="28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= Energie transmise à la turbine</a:t>
            </a:r>
          </a:p>
          <a:p>
            <a:pPr algn="ctr"/>
            <a:r>
              <a:rPr lang="fr-FR" sz="2800" b="1" dirty="0" err="1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W</a:t>
            </a:r>
            <a:r>
              <a:rPr lang="fr-FR" sz="2800" b="1" baseline="-25000" dirty="0" err="1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</a:t>
            </a:r>
            <a:r>
              <a:rPr lang="fr-FR" sz="28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fr-FR" sz="28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 Travail des forces de pression</a:t>
            </a:r>
          </a:p>
          <a:p>
            <a:pPr algn="ctr"/>
            <a:r>
              <a:rPr lang="fr-FR" sz="28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Q</a:t>
            </a:r>
            <a:r>
              <a:rPr lang="fr-FR" sz="28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= Transfert thermique échangé</a:t>
            </a:r>
          </a:p>
        </p:txBody>
      </p:sp>
    </p:spTree>
    <p:extLst>
      <p:ext uri="{BB962C8B-B14F-4D97-AF65-F5344CB8AC3E}">
        <p14:creationId xmlns:p14="http://schemas.microsoft.com/office/powerpoint/2010/main" val="41696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 : coins arrondis 3">
                <a:extLst>
                  <a:ext uri="{FF2B5EF4-FFF2-40B4-BE49-F238E27FC236}">
                    <a16:creationId xmlns:a16="http://schemas.microsoft.com/office/drawing/2014/main" id="{D439D0E8-53B6-40E4-932E-57595A2B910B}"/>
                  </a:ext>
                </a:extLst>
              </p:cNvPr>
              <p:cNvSpPr/>
              <p:nvPr/>
            </p:nvSpPr>
            <p:spPr>
              <a:xfrm>
                <a:off x="2157046" y="958360"/>
                <a:ext cx="7877907" cy="3675185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Bilan énergétique du système ouvert en régime permanent :</a:t>
                </a:r>
              </a:p>
              <a:p>
                <a:pPr algn="ctr"/>
                <a:r>
                  <a:rPr lang="fr-FR" sz="32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  <a:p>
                <a:pPr algn="ctr"/>
                <a14:m>
                  <m:oMath xmlns:m="http://schemas.openxmlformats.org/officeDocument/2006/math">
                    <m:d>
                      <m:dPr>
                        <m:ctrlPr>
                          <a:rPr lang="fr-FR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FR" sz="32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32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𝒆</m:t>
                            </m:r>
                          </m:e>
                          <m:sub>
                            <m:r>
                              <a:rPr lang="fr-FR" sz="32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𝒔</m:t>
                            </m:r>
                          </m:sub>
                        </m:sSub>
                        <m:r>
                          <a:rPr lang="fr-FR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fr-FR" sz="32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32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𝒆</m:t>
                            </m:r>
                          </m:e>
                          <m:sub>
                            <m:r>
                              <a:rPr lang="fr-FR" sz="32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𝒆</m:t>
                            </m:r>
                          </m:sub>
                        </m:sSub>
                      </m:e>
                    </m:d>
                    <m:r>
                      <a:rPr lang="fr-FR" sz="32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𝒅𝒎</m:t>
                    </m:r>
                    <m:r>
                      <a:rPr lang="fr-FR" sz="32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r>
                      <a:rPr lang="fr-FR" sz="32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𝜹</m:t>
                    </m:r>
                    <m:sSub>
                      <m:sSubPr>
                        <m:ctrlPr>
                          <a:rPr lang="fr-FR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fr-FR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𝒑</m:t>
                        </m:r>
                      </m:sub>
                    </m:sSub>
                    <m:r>
                      <a:rPr lang="fr-FR" sz="32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fr-FR" sz="32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𝜹</m:t>
                    </m:r>
                    <m:sSup>
                      <m:sSupPr>
                        <m:ctrlPr>
                          <a:rPr lang="fr-FR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𝑾</m:t>
                        </m:r>
                      </m:e>
                      <m:sup>
                        <m:r>
                          <a:rPr lang="fr-FR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fr-FR" sz="32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fr-FR" sz="32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𝜹</m:t>
                    </m:r>
                    <m:r>
                      <a:rPr lang="fr-FR" sz="32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𝑸</m:t>
                    </m:r>
                  </m:oMath>
                </a14:m>
                <a:r>
                  <a:rPr lang="fr-FR" sz="32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4" name="Rectangle : coins arrondis 3">
                <a:extLst>
                  <a:ext uri="{FF2B5EF4-FFF2-40B4-BE49-F238E27FC236}">
                    <a16:creationId xmlns:a16="http://schemas.microsoft.com/office/drawing/2014/main" id="{D439D0E8-53B6-40E4-932E-57595A2B910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7046" y="958360"/>
                <a:ext cx="7877907" cy="3675185"/>
              </a:xfrm>
              <a:prstGeom prst="round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02607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029E1791-F7BE-490E-A8F9-ACB2237A8371}"/>
              </a:ext>
            </a:extLst>
          </p:cNvPr>
          <p:cNvSpPr/>
          <p:nvPr/>
        </p:nvSpPr>
        <p:spPr>
          <a:xfrm>
            <a:off x="3754316" y="430822"/>
            <a:ext cx="4141177" cy="131005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Phénomènes de transport convectif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7B7D7B5E-E725-4D90-9E34-E57988560B4E}"/>
              </a:ext>
            </a:extLst>
          </p:cNvPr>
          <p:cNvCxnSpPr>
            <a:cxnSpLocks/>
          </p:cNvCxnSpPr>
          <p:nvPr/>
        </p:nvCxnSpPr>
        <p:spPr>
          <a:xfrm flipH="1">
            <a:off x="3490547" y="1740876"/>
            <a:ext cx="1169378" cy="13364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75B0FF40-F8EC-420F-9C62-88AD5E867D53}"/>
              </a:ext>
            </a:extLst>
          </p:cNvPr>
          <p:cNvCxnSpPr/>
          <p:nvPr/>
        </p:nvCxnSpPr>
        <p:spPr>
          <a:xfrm>
            <a:off x="7104185" y="1740876"/>
            <a:ext cx="1477107" cy="14067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EBE1C4E6-1AD3-4951-9625-C5A54B932854}"/>
              </a:ext>
            </a:extLst>
          </p:cNvPr>
          <p:cNvSpPr/>
          <p:nvPr/>
        </p:nvSpPr>
        <p:spPr>
          <a:xfrm>
            <a:off x="580294" y="3147646"/>
            <a:ext cx="5323741" cy="2936631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Transport de masse en système ouvert: </a:t>
            </a:r>
          </a:p>
          <a:p>
            <a:pPr algn="ctr"/>
            <a:endParaRPr lang="fr-FR" sz="2000" dirty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r>
              <a:rPr lang="fr-FR" sz="20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Conservation du débit massique en régime permanent.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3EEA6C5A-B9CD-460A-9C91-7E27FA87AED2}"/>
                  </a:ext>
                </a:extLst>
              </p:cNvPr>
              <p:cNvSpPr/>
              <p:nvPr/>
            </p:nvSpPr>
            <p:spPr>
              <a:xfrm>
                <a:off x="6910754" y="3147646"/>
                <a:ext cx="4888523" cy="2936631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0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Transport d’énergie en système ouvert :</a:t>
                </a:r>
              </a:p>
              <a:p>
                <a:pPr algn="ctr"/>
                <a:endParaRPr lang="fr-FR" sz="200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:r>
                  <a:rPr lang="fr-FR" sz="2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Premier principe industriel en régime permanent :</a:t>
                </a:r>
              </a:p>
              <a:p>
                <a:pPr algn="ctr"/>
                <a:endParaRPr lang="fr-FR" dirty="0">
                  <a:solidFill>
                    <a:schemeClr val="tx1"/>
                  </a:solidFill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fr-FR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fr-FR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[</m:t>
                    </m:r>
                    <m:r>
                      <a:rPr lang="fr-FR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</m:t>
                    </m:r>
                    <m:r>
                      <a:rPr lang="fr-FR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fr-FR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fr-FR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e>
                      <m:sup>
                        <m:r>
                          <a:rPr lang="fr-FR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fr-FR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fr-FR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𝑔𝑧</m:t>
                    </m:r>
                    <m:sSubSup>
                      <m:sSubSupPr>
                        <m:ctrlPr>
                          <a:rPr lang="fr-FR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fr-FR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]</m:t>
                        </m:r>
                      </m:e>
                      <m:sub>
                        <m:r>
                          <a:rPr lang="fr-FR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</m:sub>
                      <m:sup>
                        <m:r>
                          <a:rPr lang="fr-FR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sup>
                    </m:sSubSup>
                    <m:r>
                      <a:rPr lang="fr-FR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fr-FR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𝑤</m:t>
                        </m:r>
                      </m:e>
                      <m:sup>
                        <m:r>
                          <a:rPr lang="fr-FR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fr-FR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fr-FR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𝑞</m:t>
                    </m:r>
                  </m:oMath>
                </a14:m>
                <a:r>
                  <a:rPr lang="fr-FR" sz="2400" dirty="0">
                    <a:solidFill>
                      <a:schemeClr val="tx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3EEA6C5A-B9CD-460A-9C91-7E27FA87AED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10754" y="3147646"/>
                <a:ext cx="4888523" cy="293663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8353699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102</Words>
  <Application>Microsoft Office PowerPoint</Application>
  <PresentationFormat>Grand écran</PresentationFormat>
  <Paragraphs>19</Paragraphs>
  <Slides>5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Cambria Math</vt:lpstr>
      <vt:lpstr>Thème Office</vt:lpstr>
      <vt:lpstr>Phénomènes de transport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Phénomènes de transport</dc:title>
  <dc:creator>LOIC</dc:creator>
  <cp:lastModifiedBy>LOIC</cp:lastModifiedBy>
  <cp:revision>16</cp:revision>
  <dcterms:created xsi:type="dcterms:W3CDTF">2019-05-05T17:41:42Z</dcterms:created>
  <dcterms:modified xsi:type="dcterms:W3CDTF">2019-05-09T12:40:16Z</dcterms:modified>
</cp:coreProperties>
</file>