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446CAC-1A50-43CD-87E0-A92215204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05AA19-2D9F-49CA-BEB4-6E5455090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FEB9B3-8A27-4E7D-9B8E-68E87422B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BB8209-8C12-43AE-9E39-85CB6F393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EA25AF-7769-4327-A797-D91FDB3AE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973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0FC2E5-9283-4843-BBEF-DA14A90AA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53E75CD-366C-4173-BFC1-3E5BC39FF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D0B729-627D-403B-BE24-12B8065AD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A3C933-C0BE-4BE7-BF86-56FEA4634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2EDE12-62C8-435A-AB74-7EC42F0C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953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52E0099-9971-4B58-86FE-9618643DCA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0DB58F0-734C-4984-962E-16B3AA84C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D3CC69-7EF3-41E9-AB4C-CAFF75827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61F3A9-4779-454D-BEB3-A05E69FC6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42F6B4-7BDD-4FA6-A974-821020D37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40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D64079-FE31-4DF5-B180-1231C1CD4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0C7FC6-702C-48D9-A221-94D748172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74E7E2-F661-4656-9444-ED4F6EEC6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9A68E2-9708-45FF-8307-BF3E1AA7C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81F5A3-36FD-4251-9D63-526300DFB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8626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C9D852-A12E-424A-8279-44388CA20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3B6411-9A6C-46FC-AF17-97F89C28E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8B4D41-4D0E-4A70-A298-70184F65C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BA57B1-F3DF-4F4F-812F-DC7BA7E45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003C9C-C1E3-407B-8A4A-C49FB5CE5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183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378E58-24B4-4C09-ACC0-491EF4545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2F26FAA-55E8-415E-AC9B-007057B8C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445AD8-B87E-4C22-83F4-2D3B55125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B4FBF8-0C5B-401C-8186-EA43ECADC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4B0A59-3CFC-4968-B97E-F90400DA6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183396C-259D-453C-94AE-F7C473692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2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7595E8-06E4-4C9F-BC44-45A5D20C1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FD84729-8A04-4801-B6E9-9D917B252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95FF480-01E5-45D5-A024-D81A134A39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615D5F4-E582-4D09-B36A-459673902F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4C33AF-3E08-4CFC-9CA1-65ABA55A5A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1EE4B5A-B161-4051-B3BC-1E62761CA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18D157A-4C11-46C4-B7A8-B899AC4BA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7D6B05B-4C72-47C5-B18E-1702232CA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275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DBD510-49EC-47A1-8BFD-32C7AF9B5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3690172-D070-402A-BEF1-B24532267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634D108-0147-4741-A277-403D30C1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91BAF3-E987-45AC-8658-210F1A9F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6724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1D80A0C-3058-4A72-941D-9D5B50371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4CA4226-6FAA-4E7B-BDC5-7F02A42A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65018E-0E50-4810-845B-614638B07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76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12F823-CD2C-44D2-8B3F-7D4C6388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ED5C37-5292-430D-8F08-27C61A8CF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5CF2DBB-7EC0-4E9C-B5AC-B49A9CCE2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56264A-8EB9-4CFA-85BD-0DDB8F411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9A8070-9C5E-4F40-BFDF-35DE62087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0417B1-20CD-4CF0-9C80-EEA88D084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307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E18E8D-6309-41BD-8D3A-E264345CA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4C99D48-A9EF-408B-AA8F-F7AC21ED0F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46921F-B9B8-439C-9C7E-51307626C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A70E236-9911-45A6-BE78-FA08782FD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EBB9F97-E806-4BE8-8EBF-00F5880E5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AA266B-F5BC-45F9-AE8B-9B0FB7CE2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369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175688-DE1C-42C1-8BD6-8DF66E1C1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11D7D2-B9B6-4CFB-ABA2-D4EF71BC9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B4B2F0-2824-4D6F-994E-280418A626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557CD-A527-45D2-A679-7157FF94464E}" type="datetimeFigureOut">
              <a:rPr lang="fr-FR" smtClean="0"/>
              <a:t>12/05/2019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1F30B6-3E47-48CC-A13F-A70810F1C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82C133-5F53-43FD-A176-A7ECB5816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D082C-4A30-4998-87C1-E578C4C1A2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74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305A62-F92B-45DE-BE61-CCB118759D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Filtrages</a:t>
            </a:r>
          </a:p>
        </p:txBody>
      </p:sp>
    </p:spTree>
    <p:extLst>
      <p:ext uri="{BB962C8B-B14F-4D97-AF65-F5344CB8AC3E}">
        <p14:creationId xmlns:p14="http://schemas.microsoft.com/office/powerpoint/2010/main" val="31674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1867933-B740-4C24-9E1D-F56B3DC56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703" y="861646"/>
            <a:ext cx="7364804" cy="483713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A1F095C2-B97F-43A0-AC78-87D794D73E21}"/>
              </a:ext>
            </a:extLst>
          </p:cNvPr>
          <p:cNvCxnSpPr/>
          <p:nvPr/>
        </p:nvCxnSpPr>
        <p:spPr>
          <a:xfrm>
            <a:off x="4826977" y="4941277"/>
            <a:ext cx="306851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AAE36520-C9AC-4073-8CFC-FB567E15074D}"/>
              </a:ext>
            </a:extLst>
          </p:cNvPr>
          <p:cNvSpPr txBox="1"/>
          <p:nvPr/>
        </p:nvSpPr>
        <p:spPr>
          <a:xfrm>
            <a:off x="6172199" y="4479612"/>
            <a:ext cx="88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Symbol" panose="05050102010706020507" pitchFamily="18" charset="2"/>
              </a:rPr>
              <a:t>T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45B260D5-64CA-4D47-B9F4-7DC329E6F958}"/>
              </a:ext>
            </a:extLst>
          </p:cNvPr>
          <p:cNvCxnSpPr/>
          <p:nvPr/>
        </p:nvCxnSpPr>
        <p:spPr>
          <a:xfrm>
            <a:off x="5583115" y="1943100"/>
            <a:ext cx="778119" cy="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14C38230-C0E4-4054-BBA5-AA4EE75CB428}"/>
              </a:ext>
            </a:extLst>
          </p:cNvPr>
          <p:cNvSpPr txBox="1"/>
          <p:nvPr/>
        </p:nvSpPr>
        <p:spPr>
          <a:xfrm>
            <a:off x="5864468" y="1943099"/>
            <a:ext cx="615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solidFill>
                  <a:srgbClr val="00B050"/>
                </a:solidFill>
                <a:latin typeface="Symbol" panose="05050102010706020507" pitchFamily="18" charset="2"/>
              </a:rPr>
              <a:t>D</a:t>
            </a:r>
            <a:r>
              <a:rPr lang="fr-FR" sz="2400" b="1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endParaRPr lang="fr-FR" sz="2400" b="1" dirty="0">
              <a:solidFill>
                <a:srgbClr val="00B050"/>
              </a:solidFill>
              <a:latin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2422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47C1DE6-D8FA-4D5C-B971-EC7BB3E10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085" y="1072662"/>
            <a:ext cx="8885726" cy="183099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06935A-50AC-478A-83D5-F1C155B556AC}"/>
              </a:ext>
            </a:extLst>
          </p:cNvPr>
          <p:cNvSpPr txBox="1"/>
          <p:nvPr/>
        </p:nvSpPr>
        <p:spPr>
          <a:xfrm>
            <a:off x="1702777" y="4932485"/>
            <a:ext cx="10193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Décomposition en série de Fourier d’un signal en créneaux</a:t>
            </a:r>
          </a:p>
        </p:txBody>
      </p:sp>
    </p:spTree>
    <p:extLst>
      <p:ext uri="{BB962C8B-B14F-4D97-AF65-F5344CB8AC3E}">
        <p14:creationId xmlns:p14="http://schemas.microsoft.com/office/powerpoint/2010/main" val="2058898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186AC15-89A3-488F-82BF-F6F27FCAB79B}"/>
                  </a:ext>
                </a:extLst>
              </p:cNvPr>
              <p:cNvSpPr txBox="1"/>
              <p:nvPr/>
            </p:nvSpPr>
            <p:spPr>
              <a:xfrm>
                <a:off x="3499337" y="1538655"/>
                <a:ext cx="4783015" cy="2460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num>
                            <m:den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fr-FR" sz="2400" b="0" dirty="0"/>
              </a:p>
              <a:p>
                <a:endParaRPr lang="fr-FR" sz="2400" b="0" dirty="0"/>
              </a:p>
              <a:p>
                <a:r>
                  <a:rPr lang="fr-FR" sz="3200" dirty="0"/>
                  <a:t>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fr-FR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sz="32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B186AC15-89A3-488F-82BF-F6F27FCAB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9337" y="1538655"/>
                <a:ext cx="4783015" cy="24601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2685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E195D08-B547-4FAE-9255-A5BD6B850F30}"/>
              </a:ext>
            </a:extLst>
          </p:cNvPr>
          <p:cNvSpPr/>
          <p:nvPr/>
        </p:nvSpPr>
        <p:spPr>
          <a:xfrm>
            <a:off x="6128240" y="1316218"/>
            <a:ext cx="1753888" cy="2835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D10702-0BCE-4E30-94D6-57BA5C245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39" y="341584"/>
            <a:ext cx="7196614" cy="326076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066417-017D-4AE1-9BA8-612F1D28BFF3}"/>
              </a:ext>
            </a:extLst>
          </p:cNvPr>
          <p:cNvSpPr/>
          <p:nvPr/>
        </p:nvSpPr>
        <p:spPr>
          <a:xfrm>
            <a:off x="1354015" y="2857499"/>
            <a:ext cx="3341077" cy="633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15C6F42-48D5-4A35-B680-C3C118771889}"/>
              </a:ext>
            </a:extLst>
          </p:cNvPr>
          <p:cNvCxnSpPr/>
          <p:nvPr/>
        </p:nvCxnSpPr>
        <p:spPr>
          <a:xfrm flipH="1">
            <a:off x="2866292" y="2857499"/>
            <a:ext cx="5715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133D62B6-EC85-4E85-B15E-9AF2DFBB8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44" y="2384929"/>
            <a:ext cx="3341077" cy="149026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F86DA59-0188-4D8D-B41F-535A16D33425}"/>
              </a:ext>
            </a:extLst>
          </p:cNvPr>
          <p:cNvSpPr/>
          <p:nvPr/>
        </p:nvSpPr>
        <p:spPr>
          <a:xfrm>
            <a:off x="1204546" y="3666392"/>
            <a:ext cx="3868616" cy="595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22B8F1-DAF9-4CBD-90A4-746034D10FB9}"/>
              </a:ext>
            </a:extLst>
          </p:cNvPr>
          <p:cNvSpPr/>
          <p:nvPr/>
        </p:nvSpPr>
        <p:spPr>
          <a:xfrm>
            <a:off x="1424353" y="2198077"/>
            <a:ext cx="641839" cy="1677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4911BD5-D0CE-49AD-835A-D41FFD9B772F}"/>
              </a:ext>
            </a:extLst>
          </p:cNvPr>
          <p:cNvCxnSpPr>
            <a:cxnSpLocks/>
          </p:cNvCxnSpPr>
          <p:nvPr/>
        </p:nvCxnSpPr>
        <p:spPr>
          <a:xfrm>
            <a:off x="571500" y="3130062"/>
            <a:ext cx="57378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68AF1367-EC33-4058-B6AE-C2067A38E921}"/>
              </a:ext>
            </a:extLst>
          </p:cNvPr>
          <p:cNvCxnSpPr>
            <a:cxnSpLocks/>
          </p:cNvCxnSpPr>
          <p:nvPr/>
        </p:nvCxnSpPr>
        <p:spPr>
          <a:xfrm>
            <a:off x="3121270" y="3490546"/>
            <a:ext cx="0" cy="116058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85FB33B3-50B5-4B0F-9DC6-1F99C5A4B375}"/>
              </a:ext>
            </a:extLst>
          </p:cNvPr>
          <p:cNvSpPr txBox="1"/>
          <p:nvPr/>
        </p:nvSpPr>
        <p:spPr>
          <a:xfrm>
            <a:off x="1424353" y="4837735"/>
            <a:ext cx="6104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Irrégularités de la route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E16F387E-33E4-40F7-AF42-432A91B703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9" r="36688" b="27320"/>
          <a:stretch/>
        </p:blipFill>
        <p:spPr>
          <a:xfrm>
            <a:off x="6704909" y="757203"/>
            <a:ext cx="5119452" cy="313146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A81A33B-E4B1-4119-A54C-5672E866377D}"/>
              </a:ext>
            </a:extLst>
          </p:cNvPr>
          <p:cNvSpPr/>
          <p:nvPr/>
        </p:nvSpPr>
        <p:spPr>
          <a:xfrm>
            <a:off x="6309360" y="2733797"/>
            <a:ext cx="382098" cy="608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49EA679-BC49-4586-9DFE-739E32B8769D}"/>
              </a:ext>
            </a:extLst>
          </p:cNvPr>
          <p:cNvSpPr txBox="1"/>
          <p:nvPr/>
        </p:nvSpPr>
        <p:spPr>
          <a:xfrm>
            <a:off x="7235873" y="4837735"/>
            <a:ext cx="6104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Signal Radio complexe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858C0C4E-08EE-4DDE-9B07-89E13BF76AB7}"/>
              </a:ext>
            </a:extLst>
          </p:cNvPr>
          <p:cNvCxnSpPr>
            <a:cxnSpLocks/>
          </p:cNvCxnSpPr>
          <p:nvPr/>
        </p:nvCxnSpPr>
        <p:spPr>
          <a:xfrm>
            <a:off x="3174804" y="934720"/>
            <a:ext cx="0" cy="67289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0FA04D40-0922-4D4B-9693-A64E57A7F168}"/>
                  </a:ext>
                </a:extLst>
              </p:cNvPr>
              <p:cNvSpPr txBox="1"/>
              <p:nvPr/>
            </p:nvSpPr>
            <p:spPr>
              <a:xfrm>
                <a:off x="2413401" y="1036423"/>
                <a:ext cx="782312" cy="506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0FA04D40-0922-4D4B-9693-A64E57A7F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401" y="1036423"/>
                <a:ext cx="782312" cy="5064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079EB5A0-04D0-437F-9C7D-3AA4ED641783}"/>
              </a:ext>
            </a:extLst>
          </p:cNvPr>
          <p:cNvCxnSpPr/>
          <p:nvPr/>
        </p:nvCxnSpPr>
        <p:spPr>
          <a:xfrm flipV="1">
            <a:off x="3152042" y="246184"/>
            <a:ext cx="0" cy="5781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ZoneTexte 30">
                <a:extLst>
                  <a:ext uri="{FF2B5EF4-FFF2-40B4-BE49-F238E27FC236}">
                    <a16:creationId xmlns:a16="http://schemas.microsoft.com/office/drawing/2014/main" id="{A0FB77DE-27B9-48D2-8483-9B96F2E6AACF}"/>
                  </a:ext>
                </a:extLst>
              </p:cNvPr>
              <p:cNvSpPr txBox="1"/>
              <p:nvPr/>
            </p:nvSpPr>
            <p:spPr>
              <a:xfrm>
                <a:off x="3257182" y="-7027"/>
                <a:ext cx="641825" cy="506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1" name="ZoneTexte 30">
                <a:extLst>
                  <a:ext uri="{FF2B5EF4-FFF2-40B4-BE49-F238E27FC236}">
                    <a16:creationId xmlns:a16="http://schemas.microsoft.com/office/drawing/2014/main" id="{A0FB77DE-27B9-48D2-8483-9B96F2E6A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7182" y="-7027"/>
                <a:ext cx="641825" cy="5064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A335A6DD-A869-42DC-8591-470917C1AF7E}"/>
              </a:ext>
            </a:extLst>
          </p:cNvPr>
          <p:cNvCxnSpPr/>
          <p:nvPr/>
        </p:nvCxnSpPr>
        <p:spPr>
          <a:xfrm>
            <a:off x="3578094" y="2034748"/>
            <a:ext cx="0" cy="44704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D315E1A0-F0CB-417F-97CC-B4B7930E918B}"/>
                  </a:ext>
                </a:extLst>
              </p:cNvPr>
              <p:cNvSpPr txBox="1"/>
              <p:nvPr/>
            </p:nvSpPr>
            <p:spPr>
              <a:xfrm>
                <a:off x="3647697" y="1998053"/>
                <a:ext cx="693063" cy="544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sz="2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sz="24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fr-FR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𝑓𝑙𝑢𝑖𝑑𝑒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D315E1A0-F0CB-417F-97CC-B4B7930E9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697" y="1998053"/>
                <a:ext cx="693063" cy="544573"/>
              </a:xfrm>
              <a:prstGeom prst="rect">
                <a:avLst/>
              </a:prstGeom>
              <a:blipFill>
                <a:blip r:embed="rId7"/>
                <a:stretch>
                  <a:fillRect r="-368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7735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6DC29FA3-A25C-4405-A49B-D9C84C36CA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08303"/>
                  </p:ext>
                </p:extLst>
              </p:nvPr>
            </p:nvGraphicFramePr>
            <p:xfrm>
              <a:off x="182880" y="161519"/>
              <a:ext cx="11592560" cy="60868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5433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5867127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21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Circuit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Amortisseur de voiture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5253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Inverse de la raideur 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79464115"/>
                      </a:ext>
                    </a:extLst>
                  </a:tr>
                  <a:tr h="181365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le système:       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+</m:t>
                              </m:r>
                            </m:oMath>
                          </a14:m>
                          <a:r>
                            <a:rPr lang="fr-FR" sz="2000" b="1" dirty="0"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ω</m:t>
                                      </m:r>
                                    </m:e>
                                    <m:sub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𝑳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𝑳𝑪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𝑒𝑡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𝑹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𝑪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le système:       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𝒛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+</m:t>
                              </m:r>
                            </m:oMath>
                          </a14:m>
                          <a:r>
                            <a:rPr lang="fr-FR" sz="2000" b="1" dirty="0"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ω</m:t>
                                      </m:r>
                                    </m:e>
                                    <m:sub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𝒛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𝒛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𝒛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𝒎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𝒌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𝑒𝑡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λ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𝒌𝒎</m:t>
                                  </m:r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91531543"/>
                      </a:ext>
                    </a:extLst>
                  </a:tr>
                  <a:tr h="18136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Bande passante :</a:t>
                          </a: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r>
                            <a:rPr lang="fr-FR" sz="3200" dirty="0">
                              <a:latin typeface="Symbol" panose="05050102010706020507" pitchFamily="18" charset="2"/>
                              <a:ea typeface="Cambria Math" panose="02040503050406030204" pitchFamily="18" charset="0"/>
                            </a:rPr>
                            <a:t>D</a:t>
                          </a:r>
                          <a14:m>
                            <m:oMath xmlns:m="http://schemas.openxmlformats.org/officeDocument/2006/math">
                              <m:r>
                                <a:rPr lang="fr-FR" sz="32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fr-FR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𝐿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fr-FR" sz="3200" dirty="0">
                            <a:latin typeface="Symbol" panose="05050102010706020507" pitchFamily="18" charset="2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Bande passante :</a:t>
                          </a: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3200" dirty="0">
                              <a:latin typeface="Symbol" panose="05050102010706020507" pitchFamily="18" charset="2"/>
                              <a:ea typeface="Cambria Math" panose="02040503050406030204" pitchFamily="18" charset="0"/>
                            </a:rPr>
                            <a:t>D</a:t>
                          </a:r>
                          <a14:m>
                            <m:oMath xmlns:m="http://schemas.openxmlformats.org/officeDocument/2006/math">
                              <m:r>
                                <a:rPr lang="fr-FR" sz="32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fr-FR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l-GR" sz="3200" b="0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λ</m:t>
                                  </m:r>
                                </m:den>
                              </m:f>
                            </m:oMath>
                          </a14:m>
                          <a:endParaRPr lang="fr-FR" sz="3200" dirty="0">
                            <a:latin typeface="Symbol" panose="05050102010706020507" pitchFamily="18" charset="2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240640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6DC29FA3-A25C-4405-A49B-D9C84C36CA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08303"/>
                  </p:ext>
                </p:extLst>
              </p:nvPr>
            </p:nvGraphicFramePr>
            <p:xfrm>
              <a:off x="182880" y="161519"/>
              <a:ext cx="11592560" cy="60868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25433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5867127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21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Circuit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Amortisseur de voiture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5253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7715" t="-284884" r="-415" b="-7860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47402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79464115"/>
                      </a:ext>
                    </a:extLst>
                  </a:tr>
                  <a:tr h="181365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13" t="-137248" r="-102982" b="-1006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7715" t="-137248" r="-415" b="-1006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91531543"/>
                      </a:ext>
                    </a:extLst>
                  </a:tr>
                  <a:tr h="181365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13" t="-237248" r="-102982" b="-6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7715" t="-237248" r="-415" b="-6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240640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7569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lipse 17">
            <a:extLst>
              <a:ext uri="{FF2B5EF4-FFF2-40B4-BE49-F238E27FC236}">
                <a16:creationId xmlns:a16="http://schemas.microsoft.com/office/drawing/2014/main" id="{098FF90E-2AE3-42C5-9040-D0A9B7503C23}"/>
              </a:ext>
            </a:extLst>
          </p:cNvPr>
          <p:cNvSpPr/>
          <p:nvPr/>
        </p:nvSpPr>
        <p:spPr>
          <a:xfrm>
            <a:off x="6096000" y="4477087"/>
            <a:ext cx="1403838" cy="60683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A5EC7E-87F6-45E4-A1CD-14648419A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562" y="1520"/>
            <a:ext cx="2937075" cy="1762245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9194644C-3FE7-4A76-BB90-25F25DE8EACB}"/>
              </a:ext>
            </a:extLst>
          </p:cNvPr>
          <p:cNvCxnSpPr>
            <a:cxnSpLocks/>
          </p:cNvCxnSpPr>
          <p:nvPr/>
        </p:nvCxnSpPr>
        <p:spPr>
          <a:xfrm>
            <a:off x="5726723" y="1763765"/>
            <a:ext cx="0" cy="7913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AAC74DD4-F8B8-4E85-A599-7D076FC8AF63}"/>
              </a:ext>
            </a:extLst>
          </p:cNvPr>
          <p:cNvSpPr txBox="1"/>
          <p:nvPr/>
        </p:nvSpPr>
        <p:spPr>
          <a:xfrm>
            <a:off x="5858609" y="1911774"/>
            <a:ext cx="1723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Réception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05C0911-A759-46D3-A679-9DECC10A8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58" y="2281106"/>
            <a:ext cx="3000403" cy="2433483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36BBA776-B7D7-4B7C-A6F0-09C697798AB0}"/>
              </a:ext>
            </a:extLst>
          </p:cNvPr>
          <p:cNvCxnSpPr/>
          <p:nvPr/>
        </p:nvCxnSpPr>
        <p:spPr>
          <a:xfrm>
            <a:off x="5755096" y="4464008"/>
            <a:ext cx="0" cy="5011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C39064BD-4935-4053-A906-8D90696063E4}"/>
              </a:ext>
            </a:extLst>
          </p:cNvPr>
          <p:cNvSpPr txBox="1"/>
          <p:nvPr/>
        </p:nvSpPr>
        <p:spPr>
          <a:xfrm>
            <a:off x="6207821" y="4595838"/>
            <a:ext cx="1793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FILTRAGE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569C191-08C7-4452-A51C-7F43DFD18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18" y="5083921"/>
            <a:ext cx="2937210" cy="156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118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131</Words>
  <Application>Microsoft Office PowerPoint</Application>
  <PresentationFormat>Grand écran</PresentationFormat>
  <Paragraphs>32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Symbol</vt:lpstr>
      <vt:lpstr>Thème Office</vt:lpstr>
      <vt:lpstr>Filtrages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Filtrages</dc:title>
  <dc:creator>LOIC</dc:creator>
  <cp:lastModifiedBy>LOIC</cp:lastModifiedBy>
  <cp:revision>18</cp:revision>
  <dcterms:created xsi:type="dcterms:W3CDTF">2019-05-12T07:31:16Z</dcterms:created>
  <dcterms:modified xsi:type="dcterms:W3CDTF">2019-05-12T12:36:08Z</dcterms:modified>
</cp:coreProperties>
</file>