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449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781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763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5861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641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82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829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620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803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484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266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24C05-FC9F-46CC-9C2C-0BC5C2CF36E0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610FA-D733-4BC2-9209-7525F9598D4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27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Schéma </a:t>
            </a:r>
            <a:r>
              <a:rPr lang="fr-FR" dirty="0" err="1"/>
              <a:t>fruchat</a:t>
            </a:r>
            <a:r>
              <a:rPr lang="fr-FR" dirty="0"/>
              <a:t> vase </a:t>
            </a:r>
            <a:r>
              <a:rPr lang="fr-FR" dirty="0" err="1"/>
              <a:t>mariotte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5939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1644316" y="214504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Schéma </a:t>
            </a:r>
            <a:r>
              <a:rPr lang="fr-FR"/>
              <a:t>fruchart</a:t>
            </a:r>
            <a:r>
              <a:rPr lang="fr-FR" dirty="0"/>
              <a:t> viscosimètre chute de bille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7812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F28A2BD8-F85D-4A97-A5C7-7AF9777AE824}"/>
              </a:ext>
            </a:extLst>
          </p:cNvPr>
          <p:cNvSpPr/>
          <p:nvPr/>
        </p:nvSpPr>
        <p:spPr>
          <a:xfrm>
            <a:off x="4216400" y="2472267"/>
            <a:ext cx="3759200" cy="13885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Ecoulements de fluides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E7FA5A9-0C9D-4985-9D46-B6452DD9DDA4}"/>
              </a:ext>
            </a:extLst>
          </p:cNvPr>
          <p:cNvCxnSpPr>
            <a:cxnSpLocks/>
          </p:cNvCxnSpPr>
          <p:nvPr/>
        </p:nvCxnSpPr>
        <p:spPr>
          <a:xfrm flipH="1" flipV="1">
            <a:off x="3683000" y="1761067"/>
            <a:ext cx="1202267" cy="787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935A3790-2600-4A72-869E-F5F157E5EC0E}"/>
              </a:ext>
            </a:extLst>
          </p:cNvPr>
          <p:cNvSpPr/>
          <p:nvPr/>
        </p:nvSpPr>
        <p:spPr>
          <a:xfrm>
            <a:off x="660400" y="711200"/>
            <a:ext cx="2912533" cy="11176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Ecoulement d’un fluide parfait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C51C1158-2766-4364-BA5A-5C76934C14FC}"/>
              </a:ext>
            </a:extLst>
          </p:cNvPr>
          <p:cNvCxnSpPr>
            <a:cxnSpLocks/>
          </p:cNvCxnSpPr>
          <p:nvPr/>
        </p:nvCxnSpPr>
        <p:spPr>
          <a:xfrm flipV="1">
            <a:off x="7797801" y="1888067"/>
            <a:ext cx="821266" cy="812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C5206AA7-161A-47B7-B11E-5616E4A9E071}"/>
              </a:ext>
            </a:extLst>
          </p:cNvPr>
          <p:cNvSpPr/>
          <p:nvPr/>
        </p:nvSpPr>
        <p:spPr>
          <a:xfrm>
            <a:off x="8619067" y="643467"/>
            <a:ext cx="2912533" cy="11176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Ecoulement laminaire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F48F19D9-AEA4-4E76-99AA-1AE439EFCE5E}"/>
              </a:ext>
            </a:extLst>
          </p:cNvPr>
          <p:cNvCxnSpPr>
            <a:cxnSpLocks/>
          </p:cNvCxnSpPr>
          <p:nvPr/>
        </p:nvCxnSpPr>
        <p:spPr>
          <a:xfrm>
            <a:off x="6184900" y="3860801"/>
            <a:ext cx="0" cy="9482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EEC5A11B-F3D9-4168-A84C-BDC700842A72}"/>
              </a:ext>
            </a:extLst>
          </p:cNvPr>
          <p:cNvSpPr txBox="1"/>
          <p:nvPr/>
        </p:nvSpPr>
        <p:spPr>
          <a:xfrm>
            <a:off x="1236134" y="1888067"/>
            <a:ext cx="1837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Bernoulli</a:t>
            </a:r>
          </a:p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R</a:t>
            </a:r>
            <a:r>
              <a:rPr lang="fr-FR" sz="1600" baseline="-25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sz="16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&gt;&gt; 2000</a:t>
            </a:r>
            <a:endParaRPr lang="fr-FR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BDC4C51-73DE-4D4C-B635-A96B87B1E74D}"/>
              </a:ext>
            </a:extLst>
          </p:cNvPr>
          <p:cNvSpPr txBox="1"/>
          <p:nvPr/>
        </p:nvSpPr>
        <p:spPr>
          <a:xfrm>
            <a:off x="9550401" y="1925136"/>
            <a:ext cx="183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R</a:t>
            </a:r>
            <a:r>
              <a:rPr lang="fr-FR" sz="1600" baseline="-25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sz="16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≃  1</a:t>
            </a:r>
            <a:endParaRPr lang="fr-FR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RÃ©sultat de recherche d'images pour &quot;ecoulement laminaire&quot;">
            <a:extLst>
              <a:ext uri="{FF2B5EF4-FFF2-40B4-BE49-F238E27FC236}">
                <a16:creationId xmlns:a16="http://schemas.microsoft.com/office/drawing/2014/main" id="{15A94F18-6796-4715-850E-6248F876C2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9" t="991" r="303" b="55391"/>
          <a:stretch/>
        </p:blipFill>
        <p:spPr bwMode="auto">
          <a:xfrm>
            <a:off x="8195733" y="2458537"/>
            <a:ext cx="375920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17940420-6F89-4C0B-A7F3-25F40B054A97}"/>
              </a:ext>
            </a:extLst>
          </p:cNvPr>
          <p:cNvSpPr/>
          <p:nvPr/>
        </p:nvSpPr>
        <p:spPr>
          <a:xfrm>
            <a:off x="4728633" y="4944533"/>
            <a:ext cx="2912533" cy="11176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Ecoulement rampant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21F9E29-0C3F-4D8A-99D7-7D9C76C31C8F}"/>
              </a:ext>
            </a:extLst>
          </p:cNvPr>
          <p:cNvSpPr txBox="1"/>
          <p:nvPr/>
        </p:nvSpPr>
        <p:spPr>
          <a:xfrm>
            <a:off x="7569201" y="5318667"/>
            <a:ext cx="183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R</a:t>
            </a:r>
            <a:r>
              <a:rPr lang="fr-FR" sz="1600" baseline="-25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sz="16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&lt;  1</a:t>
            </a:r>
            <a:endParaRPr lang="fr-FR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8" name="Picture 4" descr="RÃ©sultat de recherche d'images pour &quot;goutte de poix&quot;">
            <a:extLst>
              <a:ext uri="{FF2B5EF4-FFF2-40B4-BE49-F238E27FC236}">
                <a16:creationId xmlns:a16="http://schemas.microsoft.com/office/drawing/2014/main" id="{ED99EA08-B1E3-45D9-B63F-B7DD6AE1F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158" y="4436533"/>
            <a:ext cx="1377949" cy="22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6060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35</Words>
  <Application>Microsoft Office PowerPoint</Application>
  <PresentationFormat>Grand écran</PresentationFormat>
  <Paragraphs>10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Thème Office</vt:lpstr>
      <vt:lpstr>Schéma fruchat vase mariotte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8</cp:revision>
  <dcterms:created xsi:type="dcterms:W3CDTF">2019-04-14T18:12:18Z</dcterms:created>
  <dcterms:modified xsi:type="dcterms:W3CDTF">2019-06-12T13:15:06Z</dcterms:modified>
</cp:coreProperties>
</file>