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0" autoAdjust="0"/>
    <p:restoredTop sz="94969" autoAdjust="0"/>
  </p:normalViewPr>
  <p:slideViewPr>
    <p:cSldViewPr snapToGrid="0">
      <p:cViewPr varScale="1">
        <p:scale>
          <a:sx n="114" d="100"/>
          <a:sy n="114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34F67-BBA4-4BBE-B85F-482DDA16A13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D1164-B310-4A15-8CB0-ED38C7AEB4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6191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FD1164-B310-4A15-8CB0-ED38C7AEB45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154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93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5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88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412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817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85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351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70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778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410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107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F29F7-BD4A-4BE0-9EDB-D386373CDAD6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B6DB7-CD3B-4691-8A0E-6A58D1E0297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01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68" y="714375"/>
            <a:ext cx="7880684" cy="689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42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68" y="714375"/>
            <a:ext cx="7880684" cy="6895599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2755900" y="2692400"/>
            <a:ext cx="355600" cy="3517900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3111500" y="2692400"/>
            <a:ext cx="355600" cy="3517900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3467100" y="2692400"/>
            <a:ext cx="355600" cy="3517900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3822700" y="2692400"/>
            <a:ext cx="355600" cy="3517900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 rot="21180671">
            <a:off x="6340973" y="2063401"/>
            <a:ext cx="1942157" cy="4430050"/>
          </a:xfrm>
          <a:prstGeom prst="arc">
            <a:avLst>
              <a:gd name="adj1" fmla="val 16834986"/>
              <a:gd name="adj2" fmla="val 3779755"/>
            </a:avLst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/>
          <p:cNvSpPr/>
          <p:nvPr/>
        </p:nvSpPr>
        <p:spPr>
          <a:xfrm rot="21180671">
            <a:off x="5907732" y="2483855"/>
            <a:ext cx="1637723" cy="3934988"/>
          </a:xfrm>
          <a:prstGeom prst="arc">
            <a:avLst>
              <a:gd name="adj1" fmla="val 16838520"/>
              <a:gd name="adj2" fmla="val 3779755"/>
            </a:avLst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c 11"/>
          <p:cNvSpPr/>
          <p:nvPr/>
        </p:nvSpPr>
        <p:spPr>
          <a:xfrm rot="21180671">
            <a:off x="6743093" y="1544253"/>
            <a:ext cx="2207312" cy="5468349"/>
          </a:xfrm>
          <a:prstGeom prst="arc">
            <a:avLst>
              <a:gd name="adj1" fmla="val 16838520"/>
              <a:gd name="adj2" fmla="val 3564445"/>
            </a:avLst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69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23" t="4789" r="13984" b="11302"/>
          <a:stretch/>
        </p:blipFill>
        <p:spPr>
          <a:xfrm rot="16200000">
            <a:off x="3604818" y="-888356"/>
            <a:ext cx="5450076" cy="868680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27331" y="730007"/>
            <a:ext cx="10515600" cy="1325563"/>
          </a:xfrm>
        </p:spPr>
        <p:txBody>
          <a:bodyPr/>
          <a:lstStyle/>
          <a:p>
            <a:r>
              <a:rPr lang="fr-FR" dirty="0"/>
              <a:t>Fente simple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40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61" t="8237" r="14597" b="1648"/>
          <a:stretch/>
        </p:blipFill>
        <p:spPr>
          <a:xfrm rot="16200000">
            <a:off x="3369440" y="-1155266"/>
            <a:ext cx="5975134" cy="9294648"/>
          </a:xfrm>
          <a:prstGeom prst="rect">
            <a:avLst/>
          </a:prstGeom>
        </p:spPr>
      </p:pic>
      <p:sp>
        <p:nvSpPr>
          <p:cNvPr id="5" name="Titre 2"/>
          <p:cNvSpPr>
            <a:spLocks noGrp="1"/>
          </p:cNvSpPr>
          <p:nvPr>
            <p:ph type="title"/>
          </p:nvPr>
        </p:nvSpPr>
        <p:spPr>
          <a:xfrm>
            <a:off x="4527331" y="730007"/>
            <a:ext cx="10515600" cy="1325563"/>
          </a:xfrm>
        </p:spPr>
        <p:txBody>
          <a:bodyPr/>
          <a:lstStyle/>
          <a:p>
            <a:r>
              <a:rPr lang="fr-FR" dirty="0"/>
              <a:t>Fente simple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28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68" y="714375"/>
            <a:ext cx="7880684" cy="6895599"/>
          </a:xfrm>
          <a:prstGeom prst="rect">
            <a:avLst/>
          </a:prstGeom>
        </p:spPr>
      </p:pic>
      <p:cxnSp>
        <p:nvCxnSpPr>
          <p:cNvPr id="3" name="Connecteur droit avec flèche 2"/>
          <p:cNvCxnSpPr/>
          <p:nvPr/>
        </p:nvCxnSpPr>
        <p:spPr>
          <a:xfrm flipV="1">
            <a:off x="2686050" y="4165600"/>
            <a:ext cx="1828800" cy="381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 flipH="1">
            <a:off x="5226050" y="3625850"/>
            <a:ext cx="107950" cy="18859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2686050" y="3834368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Environ 11 crêtes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280025" y="4384159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Environ 140m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759409" y="4162174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Environ 130m</a:t>
            </a:r>
            <a:endParaRPr lang="en-GB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64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28" t="5709" r="15939" b="21839"/>
          <a:stretch/>
        </p:blipFill>
        <p:spPr>
          <a:xfrm rot="16200000">
            <a:off x="3209879" y="-1191801"/>
            <a:ext cx="6098155" cy="9301562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259318" y="586472"/>
            <a:ext cx="10515600" cy="1325563"/>
          </a:xfrm>
        </p:spPr>
        <p:txBody>
          <a:bodyPr/>
          <a:lstStyle/>
          <a:p>
            <a:r>
              <a:rPr lang="fr-FR" dirty="0"/>
              <a:t>Fentes d’Young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525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BA5CDFDB-526D-42E3-90DC-86DB66AB8C09}"/>
              </a:ext>
            </a:extLst>
          </p:cNvPr>
          <p:cNvSpPr/>
          <p:nvPr/>
        </p:nvSpPr>
        <p:spPr>
          <a:xfrm>
            <a:off x="4025900" y="2260600"/>
            <a:ext cx="4686300" cy="1790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Aspects ondulatoires en optique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36F939F-D239-42A0-BEF6-3029E3B15679}"/>
              </a:ext>
            </a:extLst>
          </p:cNvPr>
          <p:cNvCxnSpPr/>
          <p:nvPr/>
        </p:nvCxnSpPr>
        <p:spPr>
          <a:xfrm flipH="1" flipV="1">
            <a:off x="3771900" y="1625600"/>
            <a:ext cx="1333500" cy="723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CA90EBD1-2F58-4D10-95AA-3AD8C6D12FC1}"/>
              </a:ext>
            </a:extLst>
          </p:cNvPr>
          <p:cNvSpPr/>
          <p:nvPr/>
        </p:nvSpPr>
        <p:spPr>
          <a:xfrm>
            <a:off x="548081" y="296877"/>
            <a:ext cx="3111500" cy="30734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Diffraction : 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Modification de la propagation d’une onde sans changement de fréquence et de longueur d’onde au passage d’un obstacle</a:t>
            </a:r>
          </a:p>
        </p:txBody>
      </p:sp>
      <p:pic>
        <p:nvPicPr>
          <p:cNvPr id="1026" name="Picture 2" descr="RÃ©sultat de recherche d'images pour &quot;figure diffraction&quot;">
            <a:extLst>
              <a:ext uri="{FF2B5EF4-FFF2-40B4-BE49-F238E27FC236}">
                <a16:creationId xmlns:a16="http://schemas.microsoft.com/office/drawing/2014/main" id="{594F5FCB-6DD3-4FB1-B4FF-703D2618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37" y="3907538"/>
            <a:ext cx="4022189" cy="12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D8CD6FBC-24F3-4E91-8D3D-2666B31D5ACE}"/>
              </a:ext>
            </a:extLst>
          </p:cNvPr>
          <p:cNvCxnSpPr/>
          <p:nvPr/>
        </p:nvCxnSpPr>
        <p:spPr>
          <a:xfrm flipV="1">
            <a:off x="8472881" y="1892300"/>
            <a:ext cx="880844" cy="842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FB6ECB1-66A0-4860-A08D-A2B0CC9BA1AE}"/>
              </a:ext>
            </a:extLst>
          </p:cNvPr>
          <p:cNvSpPr/>
          <p:nvPr/>
        </p:nvSpPr>
        <p:spPr>
          <a:xfrm>
            <a:off x="9353725" y="296877"/>
            <a:ext cx="2725956" cy="25418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Cambria Math" panose="02040503050406030204" pitchFamily="18" charset="0"/>
                <a:ea typeface="Cambria Math" panose="02040503050406030204" pitchFamily="18" charset="0"/>
              </a:rPr>
              <a:t>Interférences : 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Phénomène par lequel la superposition de deux ondes produit une intensité locale</a:t>
            </a:r>
          </a:p>
        </p:txBody>
      </p:sp>
      <p:pic>
        <p:nvPicPr>
          <p:cNvPr id="1028" name="Picture 4" descr="RÃ©sultat de recherche d'images pour &quot;interfÃ©rences figure&quot;">
            <a:extLst>
              <a:ext uri="{FF2B5EF4-FFF2-40B4-BE49-F238E27FC236}">
                <a16:creationId xmlns:a16="http://schemas.microsoft.com/office/drawing/2014/main" id="{2AFA0DEB-09E0-4515-94D1-9AF368D27B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8" t="8042"/>
          <a:stretch/>
        </p:blipFill>
        <p:spPr bwMode="auto">
          <a:xfrm>
            <a:off x="9353725" y="3155950"/>
            <a:ext cx="2681797" cy="27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40F4CFA-0D4F-4B97-8437-68EDC43BC6C0}"/>
              </a:ext>
            </a:extLst>
          </p:cNvPr>
          <p:cNvCxnSpPr/>
          <p:nvPr/>
        </p:nvCxnSpPr>
        <p:spPr>
          <a:xfrm>
            <a:off x="8712200" y="4723002"/>
            <a:ext cx="94352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FACB340-CCBF-4E9C-982D-E3C425BACE01}"/>
              </a:ext>
            </a:extLst>
          </p:cNvPr>
          <p:cNvSpPr txBox="1"/>
          <p:nvPr/>
        </p:nvSpPr>
        <p:spPr>
          <a:xfrm>
            <a:off x="6121982" y="4508500"/>
            <a:ext cx="3061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Interférences constructives (franges brillantes)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F7427AD7-BDD4-47FF-B33A-AD69907D5B23}"/>
              </a:ext>
            </a:extLst>
          </p:cNvPr>
          <p:cNvCxnSpPr/>
          <p:nvPr/>
        </p:nvCxnSpPr>
        <p:spPr>
          <a:xfrm>
            <a:off x="8864600" y="5613633"/>
            <a:ext cx="94352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B6E9951B-2B69-4624-A78C-31375E4DF71C}"/>
              </a:ext>
            </a:extLst>
          </p:cNvPr>
          <p:cNvSpPr txBox="1"/>
          <p:nvPr/>
        </p:nvSpPr>
        <p:spPr>
          <a:xfrm>
            <a:off x="6249215" y="5454716"/>
            <a:ext cx="3061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ambria Math" panose="02040503050406030204" pitchFamily="18" charset="0"/>
                <a:ea typeface="Cambria Math" panose="02040503050406030204" pitchFamily="18" charset="0"/>
              </a:rPr>
              <a:t>Interférences destructives (franges sombres)</a:t>
            </a:r>
          </a:p>
        </p:txBody>
      </p:sp>
    </p:spTree>
    <p:extLst>
      <p:ext uri="{BB962C8B-B14F-4D97-AF65-F5344CB8AC3E}">
        <p14:creationId xmlns:p14="http://schemas.microsoft.com/office/powerpoint/2010/main" val="17089278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64</Words>
  <Application>Microsoft Office PowerPoint</Application>
  <PresentationFormat>Grand écran</PresentationFormat>
  <Paragraphs>16</Paragraphs>
  <Slides>7</Slides>
  <Notes>1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Fente simple</vt:lpstr>
      <vt:lpstr>Fente simple</vt:lpstr>
      <vt:lpstr>Présentation PowerPoint</vt:lpstr>
      <vt:lpstr>Fentes d’Young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13</cp:revision>
  <dcterms:created xsi:type="dcterms:W3CDTF">2019-05-04T14:02:28Z</dcterms:created>
  <dcterms:modified xsi:type="dcterms:W3CDTF">2019-06-12T10:05:42Z</dcterms:modified>
</cp:coreProperties>
</file>