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8147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055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6854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059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2767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111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5258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514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1593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767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7955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A47CC-366E-46BE-A91C-597214F369E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3D154-98AF-4BEF-9127-B7317C187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727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Schéma du hachette TS (p70) ambulance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873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Schéma du banc à effet doppler qu’on a mis en place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6373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rganigramme : Connecteur 4"/>
          <p:cNvSpPr/>
          <p:nvPr/>
        </p:nvSpPr>
        <p:spPr>
          <a:xfrm>
            <a:off x="3493827" y="1023582"/>
            <a:ext cx="4558352" cy="4558352"/>
          </a:xfrm>
          <a:prstGeom prst="flowChartConnector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5361960" y="259308"/>
            <a:ext cx="822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Nord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442623" y="5884543"/>
            <a:ext cx="660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Sud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333209" y="3071925"/>
            <a:ext cx="941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Ouest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8271770" y="3071924"/>
            <a:ext cx="562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Est</a:t>
            </a:r>
          </a:p>
        </p:txBody>
      </p:sp>
      <p:cxnSp>
        <p:nvCxnSpPr>
          <p:cNvPr id="13" name="Connecteur droit 12"/>
          <p:cNvCxnSpPr/>
          <p:nvPr/>
        </p:nvCxnSpPr>
        <p:spPr>
          <a:xfrm flipV="1">
            <a:off x="5786649" y="720973"/>
            <a:ext cx="0" cy="516357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Flèche en arc 16"/>
          <p:cNvSpPr/>
          <p:nvPr/>
        </p:nvSpPr>
        <p:spPr>
          <a:xfrm flipV="1">
            <a:off x="4864350" y="1366739"/>
            <a:ext cx="1844597" cy="1547924"/>
          </a:xfrm>
          <a:prstGeom prst="circularArrow">
            <a:avLst>
              <a:gd name="adj1" fmla="val 8598"/>
              <a:gd name="adj2" fmla="val 777882"/>
              <a:gd name="adj3" fmla="val 20934844"/>
              <a:gd name="adj4" fmla="val 10800000"/>
              <a:gd name="adj5" fmla="val 1862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Flèche en arc 17"/>
          <p:cNvSpPr/>
          <p:nvPr/>
        </p:nvSpPr>
        <p:spPr>
          <a:xfrm flipH="1" flipV="1">
            <a:off x="4850703" y="2690738"/>
            <a:ext cx="1844597" cy="1547924"/>
          </a:xfrm>
          <a:prstGeom prst="circularArrow">
            <a:avLst>
              <a:gd name="adj1" fmla="val 8598"/>
              <a:gd name="adj2" fmla="val 777882"/>
              <a:gd name="adj3" fmla="val 20934844"/>
              <a:gd name="adj4" fmla="val 10800000"/>
              <a:gd name="adj5" fmla="val 18621"/>
            </a:avLst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6427428" y="2249065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6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35826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1" y="4310743"/>
            <a:ext cx="12093869" cy="2033021"/>
          </a:xfrm>
        </p:spPr>
      </p:pic>
      <p:sp>
        <p:nvSpPr>
          <p:cNvPr id="7" name="Organigramme : Connecteur 6"/>
          <p:cNvSpPr/>
          <p:nvPr/>
        </p:nvSpPr>
        <p:spPr>
          <a:xfrm>
            <a:off x="4485082" y="840063"/>
            <a:ext cx="2690218" cy="2690218"/>
          </a:xfrm>
          <a:prstGeom prst="flowChartConnector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5405500" y="252212"/>
            <a:ext cx="822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Nord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499812" y="3685644"/>
            <a:ext cx="660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Sud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3361417" y="1954338"/>
            <a:ext cx="941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Ouest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7443585" y="1954339"/>
            <a:ext cx="562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Est</a:t>
            </a:r>
          </a:p>
        </p:txBody>
      </p:sp>
      <p:cxnSp>
        <p:nvCxnSpPr>
          <p:cNvPr id="12" name="Connecteur droit 11"/>
          <p:cNvCxnSpPr>
            <a:endCxn id="7" idx="0"/>
          </p:cNvCxnSpPr>
          <p:nvPr/>
        </p:nvCxnSpPr>
        <p:spPr>
          <a:xfrm flipV="1">
            <a:off x="5830191" y="840063"/>
            <a:ext cx="0" cy="2690219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Flèche en arc 12"/>
          <p:cNvSpPr/>
          <p:nvPr/>
        </p:nvSpPr>
        <p:spPr>
          <a:xfrm flipV="1">
            <a:off x="5280547" y="840063"/>
            <a:ext cx="1071993" cy="899581"/>
          </a:xfrm>
          <a:prstGeom prst="circularArrow">
            <a:avLst>
              <a:gd name="adj1" fmla="val 8598"/>
              <a:gd name="adj2" fmla="val 777882"/>
              <a:gd name="adj3" fmla="val 20934844"/>
              <a:gd name="adj4" fmla="val 10800000"/>
              <a:gd name="adj5" fmla="val 1862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Flèche en arc 13"/>
          <p:cNvSpPr/>
          <p:nvPr/>
        </p:nvSpPr>
        <p:spPr>
          <a:xfrm flipH="1" flipV="1">
            <a:off x="5303002" y="2316116"/>
            <a:ext cx="1054378" cy="884799"/>
          </a:xfrm>
          <a:prstGeom prst="circularArrow">
            <a:avLst>
              <a:gd name="adj1" fmla="val 8598"/>
              <a:gd name="adj2" fmla="val 777882"/>
              <a:gd name="adj3" fmla="val 20934844"/>
              <a:gd name="adj4" fmla="val 10800000"/>
              <a:gd name="adj5" fmla="val 18621"/>
            </a:avLst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6197855" y="1475893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6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94292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rganigramme : Connecteur 4"/>
          <p:cNvSpPr/>
          <p:nvPr/>
        </p:nvSpPr>
        <p:spPr>
          <a:xfrm>
            <a:off x="3493827" y="1023582"/>
            <a:ext cx="4558352" cy="4558352"/>
          </a:xfrm>
          <a:prstGeom prst="flowChartConnector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5361960" y="259308"/>
            <a:ext cx="822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Nord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442623" y="5884543"/>
            <a:ext cx="660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Sud</a:t>
            </a:r>
          </a:p>
        </p:txBody>
      </p:sp>
      <p:cxnSp>
        <p:nvCxnSpPr>
          <p:cNvPr id="20" name="Connecteur droit 19"/>
          <p:cNvCxnSpPr>
            <a:endCxn id="21" idx="1"/>
          </p:cNvCxnSpPr>
          <p:nvPr/>
        </p:nvCxnSpPr>
        <p:spPr>
          <a:xfrm flipV="1">
            <a:off x="5786648" y="720973"/>
            <a:ext cx="3047840" cy="6457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8834488" y="490140"/>
            <a:ext cx="2155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Axe de rotation</a:t>
            </a:r>
          </a:p>
        </p:txBody>
      </p:sp>
      <p:cxnSp>
        <p:nvCxnSpPr>
          <p:cNvPr id="3" name="Connecteur droit avec flèche 2"/>
          <p:cNvCxnSpPr>
            <a:stCxn id="7" idx="0"/>
            <a:endCxn id="6" idx="2"/>
          </p:cNvCxnSpPr>
          <p:nvPr/>
        </p:nvCxnSpPr>
        <p:spPr>
          <a:xfrm flipV="1">
            <a:off x="5773002" y="720973"/>
            <a:ext cx="1" cy="516357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Flèche en arc 23"/>
          <p:cNvSpPr/>
          <p:nvPr/>
        </p:nvSpPr>
        <p:spPr>
          <a:xfrm flipV="1">
            <a:off x="4864350" y="1366739"/>
            <a:ext cx="1844597" cy="1547924"/>
          </a:xfrm>
          <a:prstGeom prst="circularArrow">
            <a:avLst>
              <a:gd name="adj1" fmla="val 8598"/>
              <a:gd name="adj2" fmla="val 777882"/>
              <a:gd name="adj3" fmla="val 20934844"/>
              <a:gd name="adj4" fmla="val 10800000"/>
              <a:gd name="adj5" fmla="val 1862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25" name="Connecteur droit avec flèche 24"/>
          <p:cNvCxnSpPr/>
          <p:nvPr/>
        </p:nvCxnSpPr>
        <p:spPr>
          <a:xfrm flipH="1">
            <a:off x="2574726" y="3331508"/>
            <a:ext cx="1009382" cy="1009382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 flipV="1">
            <a:off x="8029985" y="2478512"/>
            <a:ext cx="824244" cy="82424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/>
          <p:cNvSpPr txBox="1"/>
          <p:nvPr/>
        </p:nvSpPr>
        <p:spPr>
          <a:xfrm>
            <a:off x="2333209" y="3071925"/>
            <a:ext cx="941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Ouest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8271770" y="3071924"/>
            <a:ext cx="562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Est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208236" y="5446498"/>
            <a:ext cx="42499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La bordure ouest se rapproche de nous</a:t>
            </a:r>
          </a:p>
          <a:p>
            <a:r>
              <a:rPr lang="fr-FR" sz="2000" dirty="0"/>
              <a:t>Décalage vers le bleu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7554039" y="5446498"/>
            <a:ext cx="35358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La bordure est s’éloigne de nous</a:t>
            </a:r>
          </a:p>
          <a:p>
            <a:r>
              <a:rPr lang="fr-FR" sz="2000" dirty="0"/>
              <a:t>Décalage vers le rouge</a:t>
            </a:r>
          </a:p>
        </p:txBody>
      </p:sp>
    </p:spTree>
    <p:extLst>
      <p:ext uri="{BB962C8B-B14F-4D97-AF65-F5344CB8AC3E}">
        <p14:creationId xmlns:p14="http://schemas.microsoft.com/office/powerpoint/2010/main" val="3563780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4884283"/>
          </a:xfrm>
        </p:spPr>
        <p:txBody>
          <a:bodyPr>
            <a:normAutofit/>
          </a:bodyPr>
          <a:lstStyle/>
          <a:p>
            <a:r>
              <a:rPr lang="fr-FR" dirty="0"/>
              <a:t>Effet Doppler : quand un émetteur et un récepteur d’ondes sont en déplacement relatif, les fréquences émises et reçues sont différentes</a:t>
            </a:r>
          </a:p>
          <a:p>
            <a:endParaRPr lang="fr-FR" dirty="0"/>
          </a:p>
          <a:p>
            <a:r>
              <a:rPr lang="fr-FR" dirty="0"/>
              <a:t>Source se rapproche du récepteur: T</a:t>
            </a:r>
            <a:r>
              <a:rPr lang="fr-FR" baseline="-25000" dirty="0"/>
              <a:t>R</a:t>
            </a:r>
            <a:r>
              <a:rPr lang="fr-FR" dirty="0"/>
              <a:t> diminue, et </a:t>
            </a:r>
            <a:r>
              <a:rPr lang="fr-FR" dirty="0" err="1"/>
              <a:t>f</a:t>
            </a:r>
            <a:r>
              <a:rPr lang="fr-FR" baseline="-25000" dirty="0" err="1"/>
              <a:t>R</a:t>
            </a:r>
            <a:r>
              <a:rPr lang="fr-FR" dirty="0"/>
              <a:t> augmente. </a:t>
            </a:r>
          </a:p>
          <a:p>
            <a:r>
              <a:rPr lang="fr-FR" dirty="0"/>
              <a:t>Source s’éloigne du récepteur: la T</a:t>
            </a:r>
            <a:r>
              <a:rPr lang="fr-FR" baseline="-25000" dirty="0"/>
              <a:t>R</a:t>
            </a:r>
            <a:r>
              <a:rPr lang="fr-FR" dirty="0"/>
              <a:t> augmente, et </a:t>
            </a:r>
            <a:r>
              <a:rPr lang="fr-FR" dirty="0" err="1"/>
              <a:t>f</a:t>
            </a:r>
            <a:r>
              <a:rPr lang="fr-FR" baseline="-25000" dirty="0" err="1"/>
              <a:t>R</a:t>
            </a:r>
            <a:r>
              <a:rPr lang="fr-FR" dirty="0"/>
              <a:t> diminue.</a:t>
            </a:r>
          </a:p>
          <a:p>
            <a:endParaRPr lang="fr-FR" dirty="0"/>
          </a:p>
          <a:p>
            <a:r>
              <a:rPr lang="fr-FR" dirty="0"/>
              <a:t>L’effet Doppler est exploité dans les radars autoroutiers, et en astrophysique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9294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A2ACD917-1058-4A01-9701-DDAB23AC04BF}"/>
              </a:ext>
            </a:extLst>
          </p:cNvPr>
          <p:cNvSpPr/>
          <p:nvPr/>
        </p:nvSpPr>
        <p:spPr>
          <a:xfrm>
            <a:off x="3949700" y="2582333"/>
            <a:ext cx="4292600" cy="12869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Effet Doppler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F7BB1D60-88BD-42FD-A077-69858CD4C3CC}"/>
              </a:ext>
            </a:extLst>
          </p:cNvPr>
          <p:cNvCxnSpPr/>
          <p:nvPr/>
        </p:nvCxnSpPr>
        <p:spPr>
          <a:xfrm flipV="1">
            <a:off x="6096000" y="2015067"/>
            <a:ext cx="0" cy="465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CB3DD459-C0C8-4351-8557-0FB00DFFBF30}"/>
              </a:ext>
            </a:extLst>
          </p:cNvPr>
          <p:cNvSpPr/>
          <p:nvPr/>
        </p:nvSpPr>
        <p:spPr>
          <a:xfrm>
            <a:off x="4301067" y="279400"/>
            <a:ext cx="3581400" cy="153246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Quand un émetteur et un récepteur d’ondes sont en déplacement relatif, les fréquences émises et reçues sont différentes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E250F49F-D77E-4414-B5C9-E7C218534C47}"/>
              </a:ext>
            </a:extLst>
          </p:cNvPr>
          <p:cNvCxnSpPr>
            <a:cxnSpLocks/>
          </p:cNvCxnSpPr>
          <p:nvPr/>
        </p:nvCxnSpPr>
        <p:spPr>
          <a:xfrm flipH="1">
            <a:off x="3810000" y="1130300"/>
            <a:ext cx="4910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3A349DB7-3139-49BA-9AF7-9DC1D89BD9D4}"/>
              </a:ext>
            </a:extLst>
          </p:cNvPr>
          <p:cNvCxnSpPr>
            <a:cxnSpLocks/>
          </p:cNvCxnSpPr>
          <p:nvPr/>
        </p:nvCxnSpPr>
        <p:spPr>
          <a:xfrm>
            <a:off x="7882467" y="1130300"/>
            <a:ext cx="44026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1A8BC4DD-B79D-4A54-8755-FAEE1331D0A7}"/>
              </a:ext>
            </a:extLst>
          </p:cNvPr>
          <p:cNvSpPr/>
          <p:nvPr/>
        </p:nvSpPr>
        <p:spPr>
          <a:xfrm>
            <a:off x="537634" y="643466"/>
            <a:ext cx="2963333" cy="110066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Quand la source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se rapproche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du récepteur la fréquence reçue augmente :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son plus aigu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D99823-9A42-47B4-9B85-F8A898382C96}"/>
              </a:ext>
            </a:extLst>
          </p:cNvPr>
          <p:cNvSpPr/>
          <p:nvPr/>
        </p:nvSpPr>
        <p:spPr>
          <a:xfrm>
            <a:off x="8597901" y="643466"/>
            <a:ext cx="2963333" cy="110066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Quand la source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s’éloigne 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du récepteur la fréquence reçue diminue : </a:t>
            </a:r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son plus grave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5D81DA5A-E40E-4AC3-9706-806A4547A01B}"/>
              </a:ext>
            </a:extLst>
          </p:cNvPr>
          <p:cNvCxnSpPr/>
          <p:nvPr/>
        </p:nvCxnSpPr>
        <p:spPr>
          <a:xfrm>
            <a:off x="6155267" y="4064000"/>
            <a:ext cx="0" cy="711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0F05B98A-5989-442B-9BDB-E4265396165D}"/>
              </a:ext>
            </a:extLst>
          </p:cNvPr>
          <p:cNvSpPr/>
          <p:nvPr/>
        </p:nvSpPr>
        <p:spPr>
          <a:xfrm>
            <a:off x="5310721" y="4969933"/>
            <a:ext cx="1689091" cy="812800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Applications</a:t>
            </a:r>
          </a:p>
        </p:txBody>
      </p:sp>
      <p:pic>
        <p:nvPicPr>
          <p:cNvPr id="1026" name="Picture 2" descr="RÃ©sultat de recherche d'images pour &quot;redshift&quot;">
            <a:extLst>
              <a:ext uri="{FF2B5EF4-FFF2-40B4-BE49-F238E27FC236}">
                <a16:creationId xmlns:a16="http://schemas.microsoft.com/office/drawing/2014/main" id="{B851FCDE-0D28-453E-8F07-4657EECBD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4241802"/>
            <a:ext cx="2158993" cy="215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Ã©sultat de recherche d'images pour &quot;radar autoroutier&quot;">
            <a:extLst>
              <a:ext uri="{FF2B5EF4-FFF2-40B4-BE49-F238E27FC236}">
                <a16:creationId xmlns:a16="http://schemas.microsoft.com/office/drawing/2014/main" id="{41576130-BED3-4809-9924-9DC0E88AA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709" y="4241802"/>
            <a:ext cx="1771434" cy="222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8561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169</Words>
  <Application>Microsoft Office PowerPoint</Application>
  <PresentationFormat>Grand écran</PresentationFormat>
  <Paragraphs>33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Thème Office</vt:lpstr>
      <vt:lpstr>Schéma du hachette TS (p70) ambulance</vt:lpstr>
      <vt:lpstr>Schéma du banc à effet doppler qu’on a mis en place</vt:lpstr>
      <vt:lpstr>Présentation PowerPoint</vt:lpstr>
      <vt:lpstr>Présentation PowerPoint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Schéma du hachette TS (p70) ambulance</dc:title>
  <dc:creator>Emma</dc:creator>
  <cp:lastModifiedBy>LOIC</cp:lastModifiedBy>
  <cp:revision>12</cp:revision>
  <dcterms:created xsi:type="dcterms:W3CDTF">2019-05-28T08:27:00Z</dcterms:created>
  <dcterms:modified xsi:type="dcterms:W3CDTF">2019-06-12T11:09:49Z</dcterms:modified>
</cp:coreProperties>
</file>