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57D5B9-96C6-4420-92BA-C9016E8AB9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2A419E8-1DE5-44F1-920F-D4A294A57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9065045-E7AF-42C9-87E7-EE3E1E46D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FD577B-7D28-4E35-80E3-A14439AF0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927EB6-1CE6-4553-9A94-803B8CBC5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55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E28DA8-536E-439F-B447-5FB76A887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FC77A9B-D5AA-43F3-9D9C-FCAB580B7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26E9B6-0FB6-4F5F-B2BD-DA9E4E096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CC6DE2-F3BF-464D-A35B-056BBF9E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1CE787-DFE9-4832-9544-446033E9B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901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D3B6A27-521E-49EB-B608-32491310C6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CEF8B01-27CD-49F7-8F53-9526D213A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7B75C4-906A-4708-B4A3-0468454EA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1CFBCB-2F2C-4AA7-ADA6-4FB6F85BE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309318-6302-4361-B48C-7E2647909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938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FF66E2-F465-4FD5-B8E5-6752A3BC6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D4AC41-8098-4CD4-9E7C-B6ED0FE065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FA60601-EB70-4DB5-ACEF-F98AD3F3A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366F63-3CD2-4BC2-A8E8-93C19CF69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D29ED1-D3CF-43EA-BB24-416F69C8A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8514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0C33F4-9766-4C39-AAA6-12CCA58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4138A9-1B2F-4335-A4A0-832A8B00A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7744E8-413F-43FA-858F-C4E19E34B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7E66E0-2D9C-4688-82D5-9E4DABBA3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50A426-4038-4203-9280-75D3629B2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128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2B29DA-1688-4A6D-8E27-3D087D5B0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59CADF-5972-4198-9DD7-58894F26E5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E64D010-5ED7-4C2A-80D4-AEE254542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50A36A5-2E57-4B24-8360-A148389E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1DBB0D-10FE-460B-8C05-5AC5D5527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A3DDE98-589C-4174-943E-4522374F8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90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6795B6-DC04-4E46-AFDC-69B4D0A02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1F6C83-B767-4572-B1FE-FE15D6ED0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EE7448E-BDD8-4EBB-9B2C-27873DD15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8A452EE-0EDB-47E0-9470-AF93EC4C4E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0B79E26-6545-458B-9BEA-4B58BD5EEA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A91F235-3592-4087-8473-6B8882F9E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ED1EAA2-0CC0-4C39-A926-3EA0944B6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369AB45-48B3-4296-9DB7-7C11AA9B5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44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B6DF59-2018-4709-82D5-017F4DCC1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6FB7512-F984-461E-9581-9CCCE8868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E14E13-EDB1-4E37-B41D-FB1B034BD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5338260-293E-41C2-AEDF-65ED2AE1B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002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59BBF41-8556-4C86-84AE-E0C2665CE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B898AAC-C4B7-47E7-8F06-EAFC5B8AC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816DB2-49C2-40E8-AB82-4D850104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357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36B48E-D078-439D-ABBB-EF73EF33A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E38153-6B45-4B28-92F3-B4FCEE3A3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31B962D-5DD1-4056-A692-7AA4C1C1A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D92948-5492-460E-8969-5DB7C50B5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854D486-0BDA-4DD1-A5E2-4C17FD39B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68BB65-EC2B-4C9E-9D79-BE3783925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355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E31F08-E990-4D6C-8B8C-5ED43D4C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2A83218-7E9A-4ACB-9898-84722688AE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CE18A1-E772-4C3C-806C-3FB2BEAE8A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ACBC887-93F0-40C3-AD17-36D514D6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E9942C8-7D59-4CFE-AC50-CBB17C7C1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975C024-EF73-4571-B8BB-FABBD5B29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0161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CFB54B0-91EB-4BBE-B348-7F647395F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26C879-6A4C-4E53-AAF9-DD12D032A7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FBD3A6-C77B-4B1E-BA21-B183190EC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51969-26D8-41CD-A311-1C25D04E9E53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8E7C8A4-C282-4F1D-9997-3D9A0169E2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8E2C40-2732-40C4-A0C6-1E1DF91D72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82D67-E5C0-407C-A392-D081D96B4F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53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D2233CC-2554-4432-9B8D-55733B377EF0}"/>
              </a:ext>
            </a:extLst>
          </p:cNvPr>
          <p:cNvSpPr txBox="1"/>
          <p:nvPr/>
        </p:nvSpPr>
        <p:spPr>
          <a:xfrm>
            <a:off x="2980592" y="870438"/>
            <a:ext cx="687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chemins de l’électricité Nathan 1</a:t>
            </a:r>
            <a:r>
              <a:rPr lang="fr-FR" baseline="30000" dirty="0"/>
              <a:t>ère</a:t>
            </a:r>
            <a:r>
              <a:rPr lang="fr-FR" dirty="0"/>
              <a:t> STL p.30</a:t>
            </a:r>
          </a:p>
        </p:txBody>
      </p:sp>
    </p:spTree>
    <p:extLst>
      <p:ext uri="{BB962C8B-B14F-4D97-AF65-F5344CB8AC3E}">
        <p14:creationId xmlns:p14="http://schemas.microsoft.com/office/powerpoint/2010/main" val="1417116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29C0CABF-1880-4B5A-B041-BE0F5391B306}"/>
              </a:ext>
            </a:extLst>
          </p:cNvPr>
          <p:cNvSpPr/>
          <p:nvPr/>
        </p:nvSpPr>
        <p:spPr>
          <a:xfrm>
            <a:off x="46197" y="2461846"/>
            <a:ext cx="2312377" cy="96715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Production d’énergie électrique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39C0D676-466B-4E23-8204-FAA17A73A38D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2358574" y="2945423"/>
            <a:ext cx="7033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BEA623A-3F26-4DF3-9F57-7D4AF842A074}"/>
              </a:ext>
            </a:extLst>
          </p:cNvPr>
          <p:cNvSpPr/>
          <p:nvPr/>
        </p:nvSpPr>
        <p:spPr>
          <a:xfrm>
            <a:off x="3132297" y="2532184"/>
            <a:ext cx="2242039" cy="967154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Acheminement via les lignes hautes-tension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4DDD8335-E9A5-48B0-B919-5DDB3BF701F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5374336" y="3015761"/>
            <a:ext cx="9759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2C8BBF0B-E2D2-4DC9-A7B1-B9823549D2B7}"/>
              </a:ext>
            </a:extLst>
          </p:cNvPr>
          <p:cNvSpPr/>
          <p:nvPr/>
        </p:nvSpPr>
        <p:spPr>
          <a:xfrm>
            <a:off x="6444762" y="2426677"/>
            <a:ext cx="2013438" cy="103749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Transformateu</a:t>
            </a:r>
            <a:r>
              <a:rPr lang="fr-FR" dirty="0">
                <a:solidFill>
                  <a:schemeClr val="tx1"/>
                </a:solidFill>
              </a:rPr>
              <a:t>r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067F0D6E-26F4-4E6A-8490-574531555150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8458200" y="2945423"/>
            <a:ext cx="7649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EF2B1FA5-0E47-46EB-B7B7-977D6481C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288" y="2103739"/>
            <a:ext cx="2450817" cy="1634954"/>
          </a:xfrm>
          <a:prstGeom prst="rect">
            <a:avLst/>
          </a:prstGeom>
        </p:spPr>
      </p:pic>
      <p:pic>
        <p:nvPicPr>
          <p:cNvPr id="1026" name="Picture 2" descr="RÃ©sultat de recherche d'images pour &quot;centrale nuclÃ©aire&quot;">
            <a:extLst>
              <a:ext uri="{FF2B5EF4-FFF2-40B4-BE49-F238E27FC236}">
                <a16:creationId xmlns:a16="http://schemas.microsoft.com/office/drawing/2014/main" id="{6AB80C7C-09A0-48AB-BCA6-F11998038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48" y="3860799"/>
            <a:ext cx="1752273" cy="131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87F348-8A48-4F18-95DD-DE29E77B5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885" y="3842239"/>
            <a:ext cx="2672861" cy="150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32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FF1B6DF-B3CB-4BA0-B161-93CB79777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55" y="703384"/>
            <a:ext cx="8585689" cy="490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6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212E11-C807-49EB-8753-BEAEA3B65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Graphe p.57 Hachette 1</a:t>
            </a:r>
            <a:r>
              <a:rPr lang="fr-FR" baseline="30000" dirty="0"/>
              <a:t>ère</a:t>
            </a:r>
            <a:r>
              <a:rPr lang="fr-FR" dirty="0"/>
              <a:t> S</a:t>
            </a:r>
          </a:p>
        </p:txBody>
      </p:sp>
    </p:spTree>
    <p:extLst>
      <p:ext uri="{BB962C8B-B14F-4D97-AF65-F5344CB8AC3E}">
        <p14:creationId xmlns:p14="http://schemas.microsoft.com/office/powerpoint/2010/main" val="262334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63C3D55-98AD-408D-ACDB-3476F498B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476" y="553914"/>
            <a:ext cx="9487878" cy="533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30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F488115-124B-428A-AC54-6F874EFCF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585720"/>
              </p:ext>
            </p:extLst>
          </p:nvPr>
        </p:nvGraphicFramePr>
        <p:xfrm>
          <a:off x="1099038" y="685800"/>
          <a:ext cx="10445262" cy="2365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624">
                  <a:extLst>
                    <a:ext uri="{9D8B030D-6E8A-4147-A177-3AD203B41FA5}">
                      <a16:colId xmlns:a16="http://schemas.microsoft.com/office/drawing/2014/main" val="3720647889"/>
                    </a:ext>
                  </a:extLst>
                </a:gridCol>
                <a:gridCol w="2294792">
                  <a:extLst>
                    <a:ext uri="{9D8B030D-6E8A-4147-A177-3AD203B41FA5}">
                      <a16:colId xmlns:a16="http://schemas.microsoft.com/office/drawing/2014/main" val="2442283633"/>
                    </a:ext>
                  </a:extLst>
                </a:gridCol>
                <a:gridCol w="2198077">
                  <a:extLst>
                    <a:ext uri="{9D8B030D-6E8A-4147-A177-3AD203B41FA5}">
                      <a16:colId xmlns:a16="http://schemas.microsoft.com/office/drawing/2014/main" val="858805885"/>
                    </a:ext>
                  </a:extLst>
                </a:gridCol>
                <a:gridCol w="1951892">
                  <a:extLst>
                    <a:ext uri="{9D8B030D-6E8A-4147-A177-3AD203B41FA5}">
                      <a16:colId xmlns:a16="http://schemas.microsoft.com/office/drawing/2014/main" val="2834050212"/>
                    </a:ext>
                  </a:extLst>
                </a:gridCol>
                <a:gridCol w="1740877">
                  <a:extLst>
                    <a:ext uri="{9D8B030D-6E8A-4147-A177-3AD203B41FA5}">
                      <a16:colId xmlns:a16="http://schemas.microsoft.com/office/drawing/2014/main" val="1110459232"/>
                    </a:ext>
                  </a:extLst>
                </a:gridCol>
              </a:tblGrid>
              <a:tr h="443742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Très basse tension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Basse Tension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Haute tension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71479"/>
                  </a:ext>
                </a:extLst>
              </a:tr>
              <a:tr h="554393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TBT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BTB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HTB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126086"/>
                  </a:ext>
                </a:extLst>
              </a:tr>
              <a:tr h="1366996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U ≤ 50 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50 V&lt; U ≤ 500 V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500 &lt; U ≤ 1kV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 kV ≤ U &lt; 50 kV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U &gt; 50 </a:t>
                      </a:r>
                      <a:r>
                        <a:rPr lang="fr-FR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kv</a:t>
                      </a:r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731056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E2CD873F-B5B4-41AB-BE1B-7E9AA31A9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52" y="3727938"/>
            <a:ext cx="2378243" cy="158653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688C8D1-E2D0-4A12-B546-D3E74BBEB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21" y="3429000"/>
            <a:ext cx="2365132" cy="23651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E38F43E-8429-4491-AC18-0EC149F1C1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754" y="3725504"/>
            <a:ext cx="2672861" cy="150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01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D2233CC-2554-4432-9B8D-55733B377EF0}"/>
              </a:ext>
            </a:extLst>
          </p:cNvPr>
          <p:cNvSpPr txBox="1"/>
          <p:nvPr/>
        </p:nvSpPr>
        <p:spPr>
          <a:xfrm>
            <a:off x="2980592" y="870438"/>
            <a:ext cx="687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chemins de l’électricité Nathan 1</a:t>
            </a:r>
            <a:r>
              <a:rPr lang="fr-FR" baseline="30000" dirty="0"/>
              <a:t>ère</a:t>
            </a:r>
            <a:r>
              <a:rPr lang="fr-FR" dirty="0"/>
              <a:t> STL p.30</a:t>
            </a:r>
          </a:p>
        </p:txBody>
      </p:sp>
    </p:spTree>
    <p:extLst>
      <p:ext uri="{BB962C8B-B14F-4D97-AF65-F5344CB8AC3E}">
        <p14:creationId xmlns:p14="http://schemas.microsoft.com/office/powerpoint/2010/main" val="354954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D2233CC-2554-4432-9B8D-55733B377EF0}"/>
              </a:ext>
            </a:extLst>
          </p:cNvPr>
          <p:cNvSpPr txBox="1"/>
          <p:nvPr/>
        </p:nvSpPr>
        <p:spPr>
          <a:xfrm>
            <a:off x="2980592" y="870438"/>
            <a:ext cx="687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Schéma transformateur Nathan p.27</a:t>
            </a:r>
          </a:p>
        </p:txBody>
      </p:sp>
    </p:spTree>
    <p:extLst>
      <p:ext uri="{BB962C8B-B14F-4D97-AF65-F5344CB8AC3E}">
        <p14:creationId xmlns:p14="http://schemas.microsoft.com/office/powerpoint/2010/main" val="2165789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35F0930-D442-4902-9B66-6923688202B1}"/>
              </a:ext>
            </a:extLst>
          </p:cNvPr>
          <p:cNvSpPr/>
          <p:nvPr/>
        </p:nvSpPr>
        <p:spPr>
          <a:xfrm>
            <a:off x="2375388" y="1705709"/>
            <a:ext cx="7441223" cy="2074985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5A381F-8E8E-4B33-8525-2E2D4D524D37}"/>
              </a:ext>
            </a:extLst>
          </p:cNvPr>
          <p:cNvSpPr txBox="1"/>
          <p:nvPr/>
        </p:nvSpPr>
        <p:spPr>
          <a:xfrm>
            <a:off x="2464777" y="1723293"/>
            <a:ext cx="84054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Si N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&lt; N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alors m &gt; 1 et U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&gt; U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: 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Élévateur de tension</a:t>
            </a:r>
          </a:p>
          <a:p>
            <a:endParaRPr lang="fr-FR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Si N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&gt; N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alors m &lt; 1 et U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&lt; U</a:t>
            </a:r>
            <a:r>
              <a:rPr lang="fr-FR" sz="2400" b="1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:  </a:t>
            </a:r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Abaisseur de tension</a:t>
            </a:r>
          </a:p>
        </p:txBody>
      </p:sp>
    </p:spTree>
    <p:extLst>
      <p:ext uri="{BB962C8B-B14F-4D97-AF65-F5344CB8AC3E}">
        <p14:creationId xmlns:p14="http://schemas.microsoft.com/office/powerpoint/2010/main" val="1613241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6F71A8-79B1-480D-9BC4-81777573D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Arret</a:t>
            </a:r>
            <a:r>
              <a:rPr lang="fr-FR" dirty="0"/>
              <a:t> cardiaque </a:t>
            </a:r>
            <a:r>
              <a:rPr lang="fr-FR" dirty="0" err="1"/>
              <a:t>nathan</a:t>
            </a:r>
            <a:r>
              <a:rPr lang="fr-FR" dirty="0"/>
              <a:t> 1ere S p.27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59620-CE5A-4133-B381-007AE8C87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3503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121</Words>
  <Application>Microsoft Office PowerPoint</Application>
  <PresentationFormat>Grand écran</PresentationFormat>
  <Paragraphs>25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Graphe p.57 Hachette 1ère 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Arret cardiaque nathan 1ere S p.27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13</cp:revision>
  <dcterms:created xsi:type="dcterms:W3CDTF">2019-05-03T07:50:25Z</dcterms:created>
  <dcterms:modified xsi:type="dcterms:W3CDTF">2019-06-12T11:29:10Z</dcterms:modified>
</cp:coreProperties>
</file>