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A9D0D-2F61-442B-836D-BB73FF5EF91F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A3E2A-9E7E-4639-A44E-98174FDFAA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229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AA3E2A-9E7E-4639-A44E-98174FDFAA3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396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5F3415-4ACF-435F-A707-9BADC19F0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1DBC74E-EB91-4422-8261-BF1060DB69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1B369A-BD6F-418A-96E6-48BFE7D40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A343C1-694C-47AE-A940-13D88357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CF7FAE-3F03-4D8A-A9B8-D8E80DD79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07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C0B1AB-C337-4318-B818-2A222EF18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D7E7995-0C90-4DAB-BEF5-B4EC940828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854DAC-E734-40FC-AF7B-E32D460C9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2D5800-3310-4ACF-85F8-53EB22D10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F10BF4-3B24-4585-8484-73B39781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690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8C7AFD7-75FC-4283-A9F2-C9CAB8AFEA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A418428-BAAC-4A54-B5D1-5A7FBD6F05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8F736-699C-4436-95DF-595BF0E20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A1AC40-DF1A-4693-BFBB-7A1BF7E58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8ADE316-7778-4771-835A-623769D2A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5328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24F200-11A0-4F6B-8052-0ED6A6954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7AEEEDA-97AF-4C08-A469-62CCB13BA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806D63-3D97-453D-8F2B-870B3805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40E01B-33C3-4E89-9EB6-9F7130058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5AE5F5-CC49-4ED1-B8CA-A05BE1308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106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30F12A-15F4-4A1E-AC99-813547CA7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02A847-DA79-48F1-AE0A-95FD26612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DACB03-A384-46DC-AC07-5B7C74F09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5BD63B-5C98-4783-9C60-636F19B78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3535CA-69A0-4E8B-ACDE-198C2909F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581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89C9CD-E209-4C96-B0D9-2BE042329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2F6A4-F0FD-4CF8-9EDC-6442198E5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AFEDA4D-0289-41F1-BFF6-27F372C69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1D9447E-4E09-4827-A019-0A6FF2C2F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BE24A7-EE18-4EDE-83D3-07C8F777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FA8CE79-D156-4C67-9383-59A10289F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58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79F6F4-58C4-44E0-9ED6-9661FB13F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9FE8A9-49C7-4709-BA01-FCE9DEEA2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A25F4E-2D42-4EF7-ADF0-2EF4FCAB6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F540CC-3235-406B-9035-EE517DD769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60835C3-D7A6-4E6C-88EE-525F6A1682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DDE44D4-01B3-4169-9D37-F257D1E95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D9745AE-44B2-46D3-A6D9-173F9FF46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B91CFA3-FCEB-4325-8C9F-F992082FE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828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F2EDE1-6D21-480B-8375-5C73DCB93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FAB01ED-872F-4199-8FAB-B7C45CBED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24C8C1D-7683-4206-B20E-51D171213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CDA451-3DDB-4170-B741-681F1395B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198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08E8941-3A5F-4302-9301-F486016CB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83083E-596E-45FD-9AEE-2632E67F3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925291-96ED-46CF-99C9-D958AC155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986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4304BB-EF2E-497C-BFF0-5663D4677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75743A-181C-43D0-854B-59A93AE89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3F0106-C143-4DB4-8D2A-5EFCCF7AD7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86059CB-3E96-4D88-AE69-9F3DAA3E1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491D81-2FD2-4D87-8631-6B55246C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410697-27DE-4E3C-A28A-B928A90FA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7199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0E6E6C-18CD-41F6-93B4-DAC698F60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033A11B-7A99-41C4-9CEE-469D2E0829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BEDDD5-2BDC-4864-977A-14902E218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599442-EBB0-4906-9BB4-4F5D2AE10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3BFC80A-1F78-49C3-B857-EFEC47D7C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FF7571-13BD-4E79-B5A5-94082D1EE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7510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5BCDA0A-6AB3-4867-BFE6-81A1224AC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93CB7E-5110-4157-9C00-699A780E5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D94D459-C5C8-4A0B-8E7E-8F56246A67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60C8E-B661-47AD-9C7C-3DE86B26B8A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D6CDDC-E6B8-4094-A46E-8408C2C017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90DB98-0D72-4A5C-BEEB-7B34F139D9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753D6-2E36-420B-99A6-CCC39500B5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4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F67581-9EE4-4B73-BF19-B1F3310AFE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Transmission de 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6925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F0CF9BF-5E96-4D2B-B327-63186D32B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46" y="553915"/>
            <a:ext cx="3018535" cy="451045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D3F660D-50E7-4BF4-9EDB-4B95E51D6501}"/>
              </a:ext>
            </a:extLst>
          </p:cNvPr>
          <p:cNvSpPr txBox="1"/>
          <p:nvPr/>
        </p:nvSpPr>
        <p:spPr>
          <a:xfrm>
            <a:off x="1494692" y="5345723"/>
            <a:ext cx="2409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Antenne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041F3CF-BCFE-42B6-911D-8D87DDDAF6A6}"/>
              </a:ext>
            </a:extLst>
          </p:cNvPr>
          <p:cNvCxnSpPr/>
          <p:nvPr/>
        </p:nvCxnSpPr>
        <p:spPr>
          <a:xfrm>
            <a:off x="3754315" y="2725615"/>
            <a:ext cx="15826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44FA8849-CB66-4A80-8BE0-6705F2EEC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526" y="64477"/>
            <a:ext cx="3717681" cy="371768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2FCD105-28A0-4931-822F-1D0907AFCBA7}"/>
              </a:ext>
            </a:extLst>
          </p:cNvPr>
          <p:cNvSpPr txBox="1"/>
          <p:nvPr/>
        </p:nvSpPr>
        <p:spPr>
          <a:xfrm>
            <a:off x="5635868" y="4141177"/>
            <a:ext cx="371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Récepteur + Haut-Parleur</a:t>
            </a:r>
          </a:p>
        </p:txBody>
      </p:sp>
    </p:spTree>
    <p:extLst>
      <p:ext uri="{BB962C8B-B14F-4D97-AF65-F5344CB8AC3E}">
        <p14:creationId xmlns:p14="http://schemas.microsoft.com/office/powerpoint/2010/main" val="1533097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EE8820B-E564-4BDA-A799-E734DC7C8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51" y="237392"/>
            <a:ext cx="10453498" cy="55920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5927F2-4C23-49D0-A758-8E08B3DC5116}"/>
              </a:ext>
            </a:extLst>
          </p:cNvPr>
          <p:cNvSpPr/>
          <p:nvPr/>
        </p:nvSpPr>
        <p:spPr>
          <a:xfrm>
            <a:off x="7139354" y="712177"/>
            <a:ext cx="1230923" cy="190793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168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D63BDF6-E4F4-4A1A-BE8A-76A9435AE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39" y="1306187"/>
            <a:ext cx="6178530" cy="347682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B47CA1F-C36D-4A06-9A17-756006F22AD2}"/>
              </a:ext>
            </a:extLst>
          </p:cNvPr>
          <p:cNvSpPr txBox="1"/>
          <p:nvPr/>
        </p:nvSpPr>
        <p:spPr>
          <a:xfrm>
            <a:off x="7350368" y="2417885"/>
            <a:ext cx="5292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Symbol" panose="05050102010706020507" pitchFamily="18" charset="2"/>
                <a:ea typeface="Cambria Math" panose="02040503050406030204" pitchFamily="18" charset="0"/>
              </a:rPr>
              <a:t>a</a:t>
            </a:r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 = 0,2 dB.m</a:t>
            </a:r>
            <a:r>
              <a:rPr lang="fr-FR" sz="36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3415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A7017-7684-4477-A534-E4003031B8B7}"/>
              </a:ext>
            </a:extLst>
          </p:cNvPr>
          <p:cNvSpPr/>
          <p:nvPr/>
        </p:nvSpPr>
        <p:spPr>
          <a:xfrm>
            <a:off x="3374780" y="2620108"/>
            <a:ext cx="5037993" cy="142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Transmission du signal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7783EEE-C52D-4557-998B-DEBD076CBE96}"/>
              </a:ext>
            </a:extLst>
          </p:cNvPr>
          <p:cNvCxnSpPr>
            <a:cxnSpLocks/>
          </p:cNvCxnSpPr>
          <p:nvPr/>
        </p:nvCxnSpPr>
        <p:spPr>
          <a:xfrm>
            <a:off x="3499338" y="1151792"/>
            <a:ext cx="1565031" cy="1397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A1571491-3383-403D-A676-0A06202899CD}"/>
              </a:ext>
            </a:extLst>
          </p:cNvPr>
          <p:cNvSpPr/>
          <p:nvPr/>
        </p:nvSpPr>
        <p:spPr>
          <a:xfrm>
            <a:off x="870437" y="237393"/>
            <a:ext cx="2822332" cy="12573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Propagation guidée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EA65DAC-FBA7-4A3F-BB2F-F6B4161DFFFE}"/>
              </a:ext>
            </a:extLst>
          </p:cNvPr>
          <p:cNvSpPr/>
          <p:nvPr/>
        </p:nvSpPr>
        <p:spPr>
          <a:xfrm>
            <a:off x="7766537" y="167056"/>
            <a:ext cx="2822332" cy="12573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Propagation Libre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5C312F6-828A-44B4-8A27-2F38AFEC24FB}"/>
              </a:ext>
            </a:extLst>
          </p:cNvPr>
          <p:cNvCxnSpPr/>
          <p:nvPr/>
        </p:nvCxnSpPr>
        <p:spPr>
          <a:xfrm flipH="1">
            <a:off x="6506308" y="1055077"/>
            <a:ext cx="1906465" cy="1433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07752D44-58F6-4D66-BD88-6C775CF740AF}"/>
              </a:ext>
            </a:extLst>
          </p:cNvPr>
          <p:cNvCxnSpPr>
            <a:cxnSpLocks/>
            <a:endCxn id="4" idx="2"/>
          </p:cNvCxnSpPr>
          <p:nvPr/>
        </p:nvCxnSpPr>
        <p:spPr>
          <a:xfrm flipV="1">
            <a:off x="5893777" y="4044462"/>
            <a:ext cx="0" cy="10023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lipse 14">
            <a:extLst>
              <a:ext uri="{FF2B5EF4-FFF2-40B4-BE49-F238E27FC236}">
                <a16:creationId xmlns:a16="http://schemas.microsoft.com/office/drawing/2014/main" id="{01D3CE03-4100-4F7C-B45E-3278F4148265}"/>
              </a:ext>
            </a:extLst>
          </p:cNvPr>
          <p:cNvSpPr/>
          <p:nvPr/>
        </p:nvSpPr>
        <p:spPr>
          <a:xfrm>
            <a:off x="3924301" y="5108331"/>
            <a:ext cx="3938949" cy="11957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Atténuation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4EA7A1E-9665-4AD4-B31B-87C98DE20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70" y="1732085"/>
            <a:ext cx="2687405" cy="151227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2AD95A2-B1CD-4CD9-890E-14B5E9D0F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933" y="1607526"/>
            <a:ext cx="1636835" cy="163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034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</Words>
  <Application>Microsoft Office PowerPoint</Application>
  <PresentationFormat>Grand écran</PresentationFormat>
  <Paragraphs>9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Symbol</vt:lpstr>
      <vt:lpstr>Thème Office</vt:lpstr>
      <vt:lpstr>Transmission de l’information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Transmission de l’information</dc:title>
  <dc:creator>LOIC</dc:creator>
  <cp:lastModifiedBy>LOIC</cp:lastModifiedBy>
  <cp:revision>8</cp:revision>
  <dcterms:created xsi:type="dcterms:W3CDTF">2019-05-28T12:57:54Z</dcterms:created>
  <dcterms:modified xsi:type="dcterms:W3CDTF">2019-05-28T16:50:42Z</dcterms:modified>
</cp:coreProperties>
</file>