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7"/>
    <p:restoredTop sz="92742"/>
  </p:normalViewPr>
  <p:slideViewPr>
    <p:cSldViewPr snapToGrid="0" snapToObjects="1">
      <p:cViewPr varScale="1">
        <p:scale>
          <a:sx n="50" d="100"/>
          <a:sy n="50" d="100"/>
        </p:scale>
        <p:origin x="76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8B3FBD-A7E0-B545-91C6-28ACBDF31C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F8C18D2-85D3-D441-9296-CED170D6D0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9C8F9CF-D715-0246-AD20-EE21036C7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3AC58-645A-AC46-9D24-8FB1958B59E8}" type="datetimeFigureOut">
              <a:rPr lang="fr-FR" smtClean="0"/>
              <a:t>17/06/2019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F707AF4-7549-3743-A094-B44D3F9D4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614EAA-8E7B-3F45-9A36-E2BF4DED0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32DFC-3500-C74A-A72D-A860900F95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59016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277697-8E96-AA4D-B9A8-02B1DFCCA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22E7EDC-865A-2A4C-AD68-13259CD0B3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EB8C663-830A-1244-9077-514FE53DE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3AC58-645A-AC46-9D24-8FB1958B59E8}" type="datetimeFigureOut">
              <a:rPr lang="fr-FR" smtClean="0"/>
              <a:t>17/06/2019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1C58E5F-ADFB-E445-BA93-317ADC84A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06BAA7F-E638-BF40-95F7-2E91ECEE0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32DFC-3500-C74A-A72D-A860900F95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3024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A77F68E2-B7C7-2142-84B5-B7AB8D84AC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0E90EA4-B829-3248-9F0D-6FEBC03FB9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AC22364-9145-604F-B457-B124A3172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3AC58-645A-AC46-9D24-8FB1958B59E8}" type="datetimeFigureOut">
              <a:rPr lang="fr-FR" smtClean="0"/>
              <a:t>17/06/2019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FA9F09C-FA8E-AE4E-BDDD-40E0C6A18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BA3B477-F15C-A046-BA9F-A9818AC86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32DFC-3500-C74A-A72D-A860900F95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4236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A4AEFE-3ABD-0743-A0E1-5E849B319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826CCD5-3753-8C48-9ADA-BCEFF22078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2F54CBD-D5FD-B84F-BC0B-09C1299C5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3AC58-645A-AC46-9D24-8FB1958B59E8}" type="datetimeFigureOut">
              <a:rPr lang="fr-FR" smtClean="0"/>
              <a:t>17/06/2019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A5B3A0C-A9F1-E24A-BF68-EB4BD6215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C3C9D19-8697-364D-8D42-334BB58C3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32DFC-3500-C74A-A72D-A860900F95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35632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4009B2A-8058-E043-AC48-6FDCB04EB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701B1CC-4F19-3043-BB14-B0BFE2CCD3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5CF1B8-5C3E-2948-98BD-67A2A858C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3AC58-645A-AC46-9D24-8FB1958B59E8}" type="datetimeFigureOut">
              <a:rPr lang="fr-FR" smtClean="0"/>
              <a:t>17/06/2019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DB4B712-ECEF-104B-90B0-F36ACAF70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49C2AC2-6AB7-B44D-853A-FECA4C41A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32DFC-3500-C74A-A72D-A860900F95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3335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79CB0E-A4EA-A540-83AF-35DC32E52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6005300-F2F3-994D-B823-C1FE4AD507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66E2430-CBBC-3F4D-A4EF-6F902794F5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BFEB960-BBB7-3D4E-8020-F8D54952F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3AC58-645A-AC46-9D24-8FB1958B59E8}" type="datetimeFigureOut">
              <a:rPr lang="fr-FR" smtClean="0"/>
              <a:t>17/06/2019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EBC9178-618E-5946-9B99-F1AAEF459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128F6B1-26C6-BF43-8EB8-1C8E12160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32DFC-3500-C74A-A72D-A860900F95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3994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2C36220-629A-EA4F-A700-D43BEF2C2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384187E-ADB2-0B4E-8D34-380BDE9B88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9A5012B-5621-A145-AF6D-891C35B5B4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5629E26-89A7-9A43-B3BA-7D30E56DF9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9F8C0BE-678D-2648-99F1-863DE458AA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785455E-4647-934E-B805-E4D65202B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3AC58-645A-AC46-9D24-8FB1958B59E8}" type="datetimeFigureOut">
              <a:rPr lang="fr-FR" smtClean="0"/>
              <a:t>17/06/2019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F3432FE-C249-ED48-B3CE-326B9A55F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B1576BE2-3486-3D42-ABAF-C030D837C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32DFC-3500-C74A-A72D-A860900F95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92891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3BBB8CA-EAA2-624A-B22B-860FFE834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27140AF-CCE6-C747-9FE5-BD207FEC7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3AC58-645A-AC46-9D24-8FB1958B59E8}" type="datetimeFigureOut">
              <a:rPr lang="fr-FR" smtClean="0"/>
              <a:t>17/06/2019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9253710-4EC8-2F4B-A8B3-6F3FB4474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11561EB-55F6-1248-9EDA-B26F95836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32DFC-3500-C74A-A72D-A860900F95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43248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4DB961E-4774-0B4E-BF65-74759D51A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3AC58-645A-AC46-9D24-8FB1958B59E8}" type="datetimeFigureOut">
              <a:rPr lang="fr-FR" smtClean="0"/>
              <a:t>17/06/2019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261B110-8302-5042-8D47-A2C948C74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59877A3-F342-CE42-8CDE-A81D8B898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32DFC-3500-C74A-A72D-A860900F95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39607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D2B7FD-3717-4145-B226-65751174C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93CD8C4-35DB-784A-8F8F-6D9F4F2DB1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5C2FD19-91E7-2D4E-A522-01B898429E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C3F8429-EF3D-884E-81C0-81C3F7BA2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3AC58-645A-AC46-9D24-8FB1958B59E8}" type="datetimeFigureOut">
              <a:rPr lang="fr-FR" smtClean="0"/>
              <a:t>17/06/2019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9B7238C-7D09-A74C-AFE1-0B97548D2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F2CBE26-F267-384F-A0FD-A27A61CA6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32DFC-3500-C74A-A72D-A860900F95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5274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7BB39DB-4BB4-5E41-866B-14DFBF51D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6299FE89-6433-994A-83B9-303C93B09D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8E836A0-1D2E-F242-9788-5E664B71DD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2519CA6-D5C9-154D-B3DE-70FDC8D29E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3AC58-645A-AC46-9D24-8FB1958B59E8}" type="datetimeFigureOut">
              <a:rPr lang="fr-FR" smtClean="0"/>
              <a:t>17/06/2019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BACE53A-CDCC-AD4F-89F3-17736A9D0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48B4444-808D-354D-BE50-7F25EA2C2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32DFC-3500-C74A-A72D-A860900F95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47181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71987797-31AA-034D-B8DB-DE6F19311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AEF0A3D-122A-DA42-AF7F-C14601852C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AE0F90D-F978-384C-BD3D-F40B3A271B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D3AC58-645A-AC46-9D24-8FB1958B59E8}" type="datetimeFigureOut">
              <a:rPr lang="fr-FR" smtClean="0"/>
              <a:t>17/06/2019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778DDDF-7BCC-3445-9D70-CBE0593E5D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8C6E298-FB71-AA4B-8117-761BC26C1E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432DFC-3500-C74A-A72D-A860900F95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5359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C8AC083B-6CF9-6049-B96D-962331DF1B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1384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C5D6E1-6615-A64E-829C-71A647893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91FA23B0-4F3B-DC46-A777-072444B8DB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3919538" y="2369741"/>
            <a:ext cx="4352925" cy="3264693"/>
          </a:xfrm>
        </p:spPr>
      </p:pic>
    </p:spTree>
    <p:extLst>
      <p:ext uri="{BB962C8B-B14F-4D97-AF65-F5344CB8AC3E}">
        <p14:creationId xmlns:p14="http://schemas.microsoft.com/office/powerpoint/2010/main" val="17634054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177BA7E-4C6C-7E4E-8352-88CFAE66B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168D1BBF-52D4-1A4F-8049-700A274C1F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3919538" y="2369741"/>
            <a:ext cx="4352925" cy="3264693"/>
          </a:xfrm>
        </p:spPr>
      </p:pic>
    </p:spTree>
    <p:extLst>
      <p:ext uri="{BB962C8B-B14F-4D97-AF65-F5344CB8AC3E}">
        <p14:creationId xmlns:p14="http://schemas.microsoft.com/office/powerpoint/2010/main" val="2813700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5D2563-748E-644F-B8AD-FD9EC2D79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407D30E8-63CC-8B48-85B7-2A82C776E0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3919538" y="2369741"/>
            <a:ext cx="4352925" cy="3264693"/>
          </a:xfrm>
        </p:spPr>
      </p:pic>
    </p:spTree>
    <p:extLst>
      <p:ext uri="{BB962C8B-B14F-4D97-AF65-F5344CB8AC3E}">
        <p14:creationId xmlns:p14="http://schemas.microsoft.com/office/powerpoint/2010/main" val="28309901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1424F51-EB8E-2043-9D1D-7FD453F82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0041C85E-E97D-334B-93C6-09DE66BE5C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3919538" y="2369741"/>
            <a:ext cx="4352925" cy="3264693"/>
          </a:xfrm>
        </p:spPr>
      </p:pic>
    </p:spTree>
    <p:extLst>
      <p:ext uri="{BB962C8B-B14F-4D97-AF65-F5344CB8AC3E}">
        <p14:creationId xmlns:p14="http://schemas.microsoft.com/office/powerpoint/2010/main" val="4765794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0878DF-570D-A940-B140-000153C12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BA5E7EA4-433E-184B-A56F-3F2E72515C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3919538" y="2369741"/>
            <a:ext cx="4352925" cy="3264693"/>
          </a:xfrm>
        </p:spPr>
      </p:pic>
    </p:spTree>
    <p:extLst>
      <p:ext uri="{BB962C8B-B14F-4D97-AF65-F5344CB8AC3E}">
        <p14:creationId xmlns:p14="http://schemas.microsoft.com/office/powerpoint/2010/main" val="19056829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AA95F8-9635-4E4A-A190-622698A7E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FEF11A99-8580-AE47-B8A0-AC49E555EA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3919538" y="2369741"/>
            <a:ext cx="4352925" cy="3264693"/>
          </a:xfrm>
        </p:spPr>
      </p:pic>
    </p:spTree>
    <p:extLst>
      <p:ext uri="{BB962C8B-B14F-4D97-AF65-F5344CB8AC3E}">
        <p14:creationId xmlns:p14="http://schemas.microsoft.com/office/powerpoint/2010/main" val="2316970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Grand écran</PresentationFormat>
  <Paragraphs>0</Paragraphs>
  <Slides>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Thomas Julian</dc:creator>
  <cp:lastModifiedBy>Thomas Julian</cp:lastModifiedBy>
  <cp:revision>1</cp:revision>
  <dcterms:created xsi:type="dcterms:W3CDTF">2019-06-17T12:52:57Z</dcterms:created>
  <dcterms:modified xsi:type="dcterms:W3CDTF">2019-06-17T12:54:23Z</dcterms:modified>
</cp:coreProperties>
</file>