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C7BF"/>
    <a:srgbClr val="DEDA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7"/>
    <p:restoredTop sz="94704"/>
  </p:normalViewPr>
  <p:slideViewPr>
    <p:cSldViewPr snapToGrid="0" snapToObjects="1">
      <p:cViewPr varScale="1">
        <p:scale>
          <a:sx n="61" d="100"/>
          <a:sy n="61" d="100"/>
        </p:scale>
        <p:origin x="3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F369CD-002E-9C40-A1AF-BADA6DAAD3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9B7A472-B2BA-2444-8851-B780C56561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061C19-5B34-C049-B506-92035112A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3CC0-5254-1440-BA18-B9EDB29BB073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B1A622-3BD0-AE4D-85AC-7F06451A4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CC3579-F859-0049-8D15-951F389BE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7BE6-8C2D-9142-88F0-EEB17DE8A2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0844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3AE286-AFE5-EE4E-A27F-321EED70B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27F52F6-8E4E-F849-9CB2-242C1C36F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9A2344-2AB8-A242-B3EE-29F28FDC6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3CC0-5254-1440-BA18-B9EDB29BB073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1FABD00-6A25-E840-9868-7FFCDA56B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04B74B-ED5E-F247-A7DE-E089A1B92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7BE6-8C2D-9142-88F0-EEB17DE8A2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4738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5B2D0D7-E1C3-E544-A95B-365517EF5E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A74C865-1D17-6342-8857-66B2301F6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06ED8A-B39C-2C43-8CC0-0D985C976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3CC0-5254-1440-BA18-B9EDB29BB073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50BA79-3DD6-6D41-8D7D-A8B9DDAE8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1761BE-7533-5E4F-A225-8C2C122B2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7BE6-8C2D-9142-88F0-EEB17DE8A2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5532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83024E-93B0-984A-9353-FAE180D2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1E969B-B9F1-DE4A-A97C-E0A9C0E5E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55E0B2-7BB8-1643-BBD3-C82A5A350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3CC0-5254-1440-BA18-B9EDB29BB073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30116A-3A77-8240-8AD4-06C95DEF9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6A7110-1812-D746-B2BF-50025F52C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7BE6-8C2D-9142-88F0-EEB17DE8A2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366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ED3938-271D-6148-B600-E999E05AE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7E4DA9-9965-B842-A8E8-57E75AA7E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8199E4-43ED-3247-995D-54B14B661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3CC0-5254-1440-BA18-B9EDB29BB073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2B763A-AD96-C943-BEE3-FF5322D44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F294FB-08DC-A34E-AA09-DED35B744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7BE6-8C2D-9142-88F0-EEB17DE8A2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7794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91C6E-1C44-DD42-8007-7580CE61B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2D3FCD-05E3-8D45-B24F-E867B703A9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EED2807-90B3-E445-92FE-757448B11E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6A6AF40-6658-B74D-BD94-18DF5697A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3CC0-5254-1440-BA18-B9EDB29BB073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CEDB23D-9822-2545-97D8-BAEE2F37B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58DB45D-B9AE-FA4A-A5E0-5854A57FC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7BE6-8C2D-9142-88F0-EEB17DE8A2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8280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2559AC-1191-4645-8E71-517C64FC1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4143070-ECE7-CF42-8D2B-A1478A44A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8213428-C224-3647-986F-106E5DC9EB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6B2C09A-142C-E547-B14B-DC54BA29FB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3BBA6F9-2CAC-B640-BB9E-B58FA7EF75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D73C70D-D857-2341-80FB-BD16E5AB8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3CC0-5254-1440-BA18-B9EDB29BB073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629FB00-FA67-FA43-80BF-9DEDF6AD0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7DA9EA0-68B7-8F4A-A413-34C277786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7BE6-8C2D-9142-88F0-EEB17DE8A2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971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6B13B3-AA3E-5842-B870-599F87E33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EDFB5A5-A491-774E-8AAC-21CB47A08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3CC0-5254-1440-BA18-B9EDB29BB073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504962C-C1D2-E041-8FDC-9DC9D129C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B3B7AF1-71DA-B04B-8C7A-18365E83B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7BE6-8C2D-9142-88F0-EEB17DE8A2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630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56CD6E9-08AC-BA4D-B6D5-A1CFD41CB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3CC0-5254-1440-BA18-B9EDB29BB073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76A7D85-07BD-B146-8AE7-6CFBEBDEB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1C4C0FD-E5AC-DF4A-B224-F8063FEEE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7BE6-8C2D-9142-88F0-EEB17DE8A2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7357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28FA7B-A8C1-0A40-8E56-41484DDB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AC79B9-63BA-F340-B98F-42AA7DC1B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5B001B4-4EA9-A443-9129-4CFA4A9430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D047D44-3635-7E41-BCD2-1441FA43B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3CC0-5254-1440-BA18-B9EDB29BB073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57386DA-C837-A147-97E2-FDE70B5A6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DC446DF-392D-1F4A-B656-95BC57592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7BE6-8C2D-9142-88F0-EEB17DE8A2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1562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856FC6-CE8D-4A4E-B85C-CA1D7C03D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2FC376B-ACED-FD4F-A6C0-0EE986E5B1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F335966-4ECB-2B4B-9E57-EACC7E5FD0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85D682F-9583-B442-8EAA-465B636D6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D3CC0-5254-1440-BA18-B9EDB29BB073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CD38ED-0F08-2B42-892C-C4DE7E499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6544009-4C10-AE43-B938-34FF1671A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7BE6-8C2D-9142-88F0-EEB17DE8A2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7293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038AC3E-CAB7-A04A-B9DF-A0BAC4763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119246B-1339-1F4D-8F68-BBA2CFA59D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8AA18E-43F8-5B49-B6ED-6EFB4407EE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D3CC0-5254-1440-BA18-B9EDB29BB073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89B89A-B264-1542-BAE6-D067B2CE62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1064F0-3D98-3D47-AEAE-F5EDE096C7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D7BE6-8C2D-9142-88F0-EEB17DE8A2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1241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F39D34-281B-9F4F-BA35-0D60B604F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A8D535-1DC5-024F-83CA-AA340CF3C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984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641F24EB-302E-3043-8D01-7DF67A55B8C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07" t="29487" r="-1171" b="30019"/>
          <a:stretch/>
        </p:blipFill>
        <p:spPr>
          <a:xfrm>
            <a:off x="1893322" y="1809148"/>
            <a:ext cx="7974104" cy="3256257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6B7C157C-D030-2744-91A1-B7FD5569311D}"/>
              </a:ext>
            </a:extLst>
          </p:cNvPr>
          <p:cNvSpPr txBox="1"/>
          <p:nvPr/>
        </p:nvSpPr>
        <p:spPr>
          <a:xfrm>
            <a:off x="4652682" y="900953"/>
            <a:ext cx="20519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err="1"/>
              <a:t>Zoapatanol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4227030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6EF51F3-FCE6-5345-8253-93F870B387D0}"/>
              </a:ext>
            </a:extLst>
          </p:cNvPr>
          <p:cNvSpPr txBox="1"/>
          <p:nvPr/>
        </p:nvSpPr>
        <p:spPr>
          <a:xfrm>
            <a:off x="6145619" y="2679405"/>
            <a:ext cx="1758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RETROSYNTHESE</a:t>
            </a:r>
          </a:p>
        </p:txBody>
      </p:sp>
    </p:spTree>
    <p:extLst>
      <p:ext uri="{BB962C8B-B14F-4D97-AF65-F5344CB8AC3E}">
        <p14:creationId xmlns:p14="http://schemas.microsoft.com/office/powerpoint/2010/main" val="1771409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0A81331-41C6-4046-B142-BA3D3FEE799C}"/>
              </a:ext>
            </a:extLst>
          </p:cNvPr>
          <p:cNvSpPr txBox="1"/>
          <p:nvPr/>
        </p:nvSpPr>
        <p:spPr>
          <a:xfrm>
            <a:off x="4890977" y="2913321"/>
            <a:ext cx="119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DE 11 A 15</a:t>
            </a:r>
          </a:p>
        </p:txBody>
      </p:sp>
    </p:spTree>
    <p:extLst>
      <p:ext uri="{BB962C8B-B14F-4D97-AF65-F5344CB8AC3E}">
        <p14:creationId xmlns:p14="http://schemas.microsoft.com/office/powerpoint/2010/main" val="3920452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720558B-AA4E-3440-BB01-695312F23351}"/>
              </a:ext>
            </a:extLst>
          </p:cNvPr>
          <p:cNvSpPr txBox="1"/>
          <p:nvPr/>
        </p:nvSpPr>
        <p:spPr>
          <a:xfrm>
            <a:off x="4019107" y="3019647"/>
            <a:ext cx="1852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HYDROGENATION</a:t>
            </a:r>
          </a:p>
        </p:txBody>
      </p:sp>
    </p:spTree>
    <p:extLst>
      <p:ext uri="{BB962C8B-B14F-4D97-AF65-F5344CB8AC3E}">
        <p14:creationId xmlns:p14="http://schemas.microsoft.com/office/powerpoint/2010/main" val="1932245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BEE80F7-E4CB-5843-9BB8-2D5A1DA70432}"/>
              </a:ext>
            </a:extLst>
          </p:cNvPr>
          <p:cNvSpPr/>
          <p:nvPr/>
        </p:nvSpPr>
        <p:spPr>
          <a:xfrm>
            <a:off x="4343400" y="4383741"/>
            <a:ext cx="618565" cy="268941"/>
          </a:xfrm>
          <a:prstGeom prst="rect">
            <a:avLst/>
          </a:prstGeom>
          <a:solidFill>
            <a:srgbClr val="CDC7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</a:rPr>
              <a:t>   H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25CE51F-1EBA-494D-9F6A-92836A394007}"/>
              </a:ext>
            </a:extLst>
          </p:cNvPr>
          <p:cNvSpPr txBox="1"/>
          <p:nvPr/>
        </p:nvSpPr>
        <p:spPr>
          <a:xfrm>
            <a:off x="5975498" y="1573619"/>
            <a:ext cx="1313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20 A FINALE</a:t>
            </a:r>
          </a:p>
        </p:txBody>
      </p:sp>
    </p:spTree>
    <p:extLst>
      <p:ext uri="{BB962C8B-B14F-4D97-AF65-F5344CB8AC3E}">
        <p14:creationId xmlns:p14="http://schemas.microsoft.com/office/powerpoint/2010/main" val="4194426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62DD3718-C3AB-BC44-B69D-ECBA6B7FF6A0}"/>
              </a:ext>
            </a:extLst>
          </p:cNvPr>
          <p:cNvSpPr txBox="1"/>
          <p:nvPr/>
        </p:nvSpPr>
        <p:spPr>
          <a:xfrm>
            <a:off x="2756647" y="2839887"/>
            <a:ext cx="61441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>
                <a:solidFill>
                  <a:srgbClr val="C00000"/>
                </a:solidFill>
              </a:rPr>
              <a:t>Aménagements fonctionnels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9774B1B-8509-9F47-A640-7D7DA7EC6170}"/>
              </a:ext>
            </a:extLst>
          </p:cNvPr>
          <p:cNvSpPr txBox="1"/>
          <p:nvPr/>
        </p:nvSpPr>
        <p:spPr>
          <a:xfrm>
            <a:off x="927847" y="847168"/>
            <a:ext cx="33160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Suppression de fonctions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48FCE71-89A6-8044-BFCF-50875C1F5B15}"/>
              </a:ext>
            </a:extLst>
          </p:cNvPr>
          <p:cNvSpPr txBox="1"/>
          <p:nvPr/>
        </p:nvSpPr>
        <p:spPr>
          <a:xfrm>
            <a:off x="7436222" y="847166"/>
            <a:ext cx="2908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Insertion de fonctions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11328E3-F5D0-7C49-8A03-3180645C8FFD}"/>
              </a:ext>
            </a:extLst>
          </p:cNvPr>
          <p:cNvSpPr txBox="1"/>
          <p:nvPr/>
        </p:nvSpPr>
        <p:spPr>
          <a:xfrm>
            <a:off x="3890282" y="5472952"/>
            <a:ext cx="41952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/>
              <a:t>Interconversion de fonction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5D390E8E-7745-1148-AF5B-2E46C6E45238}"/>
              </a:ext>
            </a:extLst>
          </p:cNvPr>
          <p:cNvCxnSpPr>
            <a:cxnSpLocks/>
          </p:cNvCxnSpPr>
          <p:nvPr/>
        </p:nvCxnSpPr>
        <p:spPr>
          <a:xfrm flipH="1" flipV="1">
            <a:off x="2756647" y="1308831"/>
            <a:ext cx="672353" cy="15822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A3512BA9-D678-224A-A1CB-56865D4DF438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5930153" y="3694330"/>
            <a:ext cx="0" cy="177862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8D656CB6-3C21-A04F-88D9-0710C7F3F2B9}"/>
              </a:ext>
            </a:extLst>
          </p:cNvPr>
          <p:cNvCxnSpPr>
            <a:cxnSpLocks/>
          </p:cNvCxnSpPr>
          <p:nvPr/>
        </p:nvCxnSpPr>
        <p:spPr>
          <a:xfrm flipV="1">
            <a:off x="8069845" y="1308831"/>
            <a:ext cx="590061" cy="161589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00575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26545</TotalTime>
  <Words>23</Words>
  <Application>Microsoft Macintosh PowerPoint</Application>
  <PresentationFormat>Grand écran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Thomas Julian</dc:creator>
  <cp:lastModifiedBy>Thomas Julian</cp:lastModifiedBy>
  <cp:revision>8</cp:revision>
  <dcterms:created xsi:type="dcterms:W3CDTF">2019-05-17T05:16:00Z</dcterms:created>
  <dcterms:modified xsi:type="dcterms:W3CDTF">2019-06-17T12:49:10Z</dcterms:modified>
</cp:coreProperties>
</file>