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61" r:id="rId5"/>
    <p:sldId id="262" r:id="rId6"/>
    <p:sldId id="263" r:id="rId7"/>
    <p:sldId id="264" r:id="rId8"/>
    <p:sldId id="260" r:id="rId9"/>
    <p:sldId id="268" r:id="rId10"/>
    <p:sldId id="269" r:id="rId11"/>
    <p:sldId id="270" r:id="rId12"/>
    <p:sldId id="267" r:id="rId13"/>
    <p:sldId id="271" r:id="rId14"/>
    <p:sldId id="272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5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5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5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9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23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9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07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41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7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361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94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3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40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43B19-D5C4-4FC3-9B96-65CB4EA4A590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BE847-889B-455F-AB5D-81F85386BDE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8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0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t 7"/>
          <p:cNvGraphicFramePr>
            <a:graphicFrameLocks noChangeAspect="1"/>
          </p:cNvGraphicFramePr>
          <p:nvPr/>
        </p:nvGraphicFramePr>
        <p:xfrm>
          <a:off x="1172533" y="182923"/>
          <a:ext cx="10347203" cy="2793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r:id="rId3" imgW="11262006" imgH="3040262" progId="">
                  <p:embed/>
                </p:oleObj>
              </mc:Choice>
              <mc:Fallback>
                <p:oleObj r:id="rId3" imgW="11262006" imgH="3040262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72533" y="182923"/>
                        <a:ext cx="10347203" cy="2793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405441" y="3271463"/>
          <a:ext cx="10715984" cy="331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r:id="rId5" imgW="11481887" imgH="3552799" progId="">
                  <p:embed/>
                </p:oleObj>
              </mc:Choice>
              <mc:Fallback>
                <p:oleObj r:id="rId5" imgW="11481887" imgH="3552799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5441" y="3271463"/>
                        <a:ext cx="10715984" cy="3315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859743" y="3172469"/>
            <a:ext cx="8659993" cy="203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87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t 7"/>
          <p:cNvGraphicFramePr>
            <a:graphicFrameLocks noChangeAspect="1"/>
          </p:cNvGraphicFramePr>
          <p:nvPr/>
        </p:nvGraphicFramePr>
        <p:xfrm>
          <a:off x="1172533" y="182923"/>
          <a:ext cx="10347203" cy="2793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r:id="rId3" imgW="11262006" imgH="3040262" progId="">
                  <p:embed/>
                </p:oleObj>
              </mc:Choice>
              <mc:Fallback>
                <p:oleObj r:id="rId3" imgW="11262006" imgH="3040262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72533" y="182923"/>
                        <a:ext cx="10347203" cy="2793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405441" y="3271463"/>
          <a:ext cx="10715984" cy="331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r:id="rId5" imgW="11481887" imgH="3552799" progId="">
                  <p:embed/>
                </p:oleObj>
              </mc:Choice>
              <mc:Fallback>
                <p:oleObj r:id="rId5" imgW="11481887" imgH="3552799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5441" y="3271463"/>
                        <a:ext cx="10715984" cy="3315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859743" y="3172469"/>
            <a:ext cx="5456121" cy="203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41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080348"/>
              </p:ext>
            </p:extLst>
          </p:nvPr>
        </p:nvGraphicFramePr>
        <p:xfrm>
          <a:off x="1172533" y="182923"/>
          <a:ext cx="10347203" cy="2793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r:id="rId3" imgW="11262006" imgH="3040262" progId="">
                  <p:embed/>
                </p:oleObj>
              </mc:Choice>
              <mc:Fallback>
                <p:oleObj r:id="rId3" imgW="11262006" imgH="3040262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72533" y="182923"/>
                        <a:ext cx="10347203" cy="2793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405441" y="3271463"/>
          <a:ext cx="10715984" cy="331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r:id="rId5" imgW="11481887" imgH="3552799" progId="">
                  <p:embed/>
                </p:oleObj>
              </mc:Choice>
              <mc:Fallback>
                <p:oleObj r:id="rId5" imgW="11481887" imgH="3552799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5441" y="3271463"/>
                        <a:ext cx="10715984" cy="3315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8620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823403"/>
              </p:ext>
            </p:extLst>
          </p:nvPr>
        </p:nvGraphicFramePr>
        <p:xfrm>
          <a:off x="122808" y="820201"/>
          <a:ext cx="11107738" cy="2065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r:id="rId3" imgW="15662183" imgH="2901680" progId="">
                  <p:embed/>
                </p:oleObj>
              </mc:Choice>
              <mc:Fallback>
                <p:oleObj r:id="rId3" imgW="15662183" imgH="290168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808" y="820201"/>
                        <a:ext cx="11107738" cy="20658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5187487" y="130184"/>
            <a:ext cx="1645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Procédé BOOTS</a:t>
            </a:r>
            <a:endParaRPr lang="en-US" dirty="0"/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258365"/>
              </p:ext>
            </p:extLst>
          </p:nvPr>
        </p:nvGraphicFramePr>
        <p:xfrm>
          <a:off x="0" y="4591050"/>
          <a:ext cx="12020104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r:id="rId5" imgW="16472810" imgH="1307355" progId="">
                  <p:embed/>
                </p:oleObj>
              </mc:Choice>
              <mc:Fallback>
                <p:oleObj r:id="rId5" imgW="16472810" imgH="1307355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4591050"/>
                        <a:ext cx="12020104" cy="962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5187487" y="3816905"/>
            <a:ext cx="13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Procédé BHC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496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911598"/>
              </p:ext>
            </p:extLst>
          </p:nvPr>
        </p:nvGraphicFramePr>
        <p:xfrm>
          <a:off x="1232534" y="301943"/>
          <a:ext cx="9476105" cy="6401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r:id="rId3" imgW="12074333" imgH="8153700" progId="">
                  <p:embed/>
                </p:oleObj>
              </mc:Choice>
              <mc:Fallback>
                <p:oleObj r:id="rId3" imgW="12074333" imgH="81537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32534" y="301943"/>
                        <a:ext cx="9476105" cy="6401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7595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830562"/>
              </p:ext>
            </p:extLst>
          </p:nvPr>
        </p:nvGraphicFramePr>
        <p:xfrm>
          <a:off x="3202346" y="1999831"/>
          <a:ext cx="4984170" cy="191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r:id="rId3" imgW="2852928" imgH="1097564" progId="">
                  <p:embed/>
                </p:oleObj>
              </mc:Choice>
              <mc:Fallback>
                <p:oleObj r:id="rId3" imgW="2852928" imgH="1097564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2346" y="1999831"/>
                        <a:ext cx="4984170" cy="1916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6781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86" y="3217894"/>
            <a:ext cx="4259114" cy="288233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318" y="3529187"/>
            <a:ext cx="7200541" cy="2259744"/>
          </a:xfrm>
          <a:prstGeom prst="rect">
            <a:avLst/>
          </a:prstGeom>
        </p:spPr>
      </p:pic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102107"/>
              </p:ext>
            </p:extLst>
          </p:nvPr>
        </p:nvGraphicFramePr>
        <p:xfrm>
          <a:off x="1028760" y="558891"/>
          <a:ext cx="10191750" cy="242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r:id="rId5" imgW="11173968" imgH="2654792" progId="">
                  <p:embed/>
                </p:oleObj>
              </mc:Choice>
              <mc:Fallback>
                <p:oleObj r:id="rId5" imgW="11173968" imgH="2654792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28760" y="558891"/>
                        <a:ext cx="10191750" cy="2420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262472" y="6045902"/>
            <a:ext cx="23599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Taxol</a:t>
            </a:r>
          </a:p>
          <a:p>
            <a:pPr algn="ctr"/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Nicolaou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Holton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1994)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071565" y="6045901"/>
            <a:ext cx="1537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Brevetoxin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  <a:p>
            <a:pPr algn="ctr"/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Nicolaou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1995)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02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015230"/>
              </p:ext>
            </p:extLst>
          </p:nvPr>
        </p:nvGraphicFramePr>
        <p:xfrm>
          <a:off x="4686090" y="188283"/>
          <a:ext cx="2852737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r:id="rId3" imgW="2852928" imgH="1097564" progId="">
                  <p:embed/>
                </p:oleObj>
              </mc:Choice>
              <mc:Fallback>
                <p:oleObj r:id="rId3" imgW="2852928" imgH="1097564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6090" y="188283"/>
                        <a:ext cx="2852737" cy="1096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267069" y="1285246"/>
            <a:ext cx="1690778" cy="370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Molécule cible</a:t>
            </a:r>
            <a:endParaRPr lang="en-US" dirty="0"/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643232"/>
              </p:ext>
            </p:extLst>
          </p:nvPr>
        </p:nvGraphicFramePr>
        <p:xfrm>
          <a:off x="223627" y="2606945"/>
          <a:ext cx="11261725" cy="304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r:id="rId5" imgW="11262006" imgH="3040262" progId="">
                  <p:embed/>
                </p:oleObj>
              </mc:Choice>
              <mc:Fallback>
                <p:oleObj r:id="rId5" imgW="11262006" imgH="3040262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3627" y="2606945"/>
                        <a:ext cx="11261725" cy="304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096883" y="2380891"/>
            <a:ext cx="8643668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3773" y="4132053"/>
            <a:ext cx="11596777" cy="2132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6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4686090" y="188283"/>
          <a:ext cx="2852737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r:id="rId3" imgW="2852928" imgH="1097564" progId="">
                  <p:embed/>
                </p:oleObj>
              </mc:Choice>
              <mc:Fallback>
                <p:oleObj r:id="rId3" imgW="2852928" imgH="1097564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6090" y="188283"/>
                        <a:ext cx="2852737" cy="1096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267069" y="1285246"/>
            <a:ext cx="1690778" cy="370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Molécule cible</a:t>
            </a:r>
            <a:endParaRPr lang="en-US" dirty="0"/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/>
        </p:nvGraphicFramePr>
        <p:xfrm>
          <a:off x="223627" y="2606945"/>
          <a:ext cx="11261725" cy="304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r:id="rId5" imgW="11262006" imgH="3040262" progId="">
                  <p:embed/>
                </p:oleObj>
              </mc:Choice>
              <mc:Fallback>
                <p:oleObj r:id="rId5" imgW="11262006" imgH="3040262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3627" y="2606945"/>
                        <a:ext cx="11261725" cy="304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7703389" y="2380891"/>
            <a:ext cx="4037162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3773" y="4132053"/>
            <a:ext cx="11596777" cy="2132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29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4686090" y="188283"/>
          <a:ext cx="2852737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r:id="rId3" imgW="2852928" imgH="1097564" progId="">
                  <p:embed/>
                </p:oleObj>
              </mc:Choice>
              <mc:Fallback>
                <p:oleObj r:id="rId3" imgW="2852928" imgH="1097564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6090" y="188283"/>
                        <a:ext cx="2852737" cy="1096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267069" y="1285246"/>
            <a:ext cx="1690778" cy="370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Molécule cible</a:t>
            </a:r>
            <a:endParaRPr lang="en-US" dirty="0"/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/>
        </p:nvGraphicFramePr>
        <p:xfrm>
          <a:off x="223627" y="2606945"/>
          <a:ext cx="11261725" cy="304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r:id="rId5" imgW="11262006" imgH="3040262" progId="">
                  <p:embed/>
                </p:oleObj>
              </mc:Choice>
              <mc:Fallback>
                <p:oleObj r:id="rId5" imgW="11262006" imgH="3040262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3627" y="2606945"/>
                        <a:ext cx="11261725" cy="304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143773" y="3735238"/>
            <a:ext cx="11596777" cy="25293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75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4686090" y="188283"/>
          <a:ext cx="2852737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r:id="rId3" imgW="2852928" imgH="1097564" progId="">
                  <p:embed/>
                </p:oleObj>
              </mc:Choice>
              <mc:Fallback>
                <p:oleObj r:id="rId3" imgW="2852928" imgH="1097564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6090" y="188283"/>
                        <a:ext cx="2852737" cy="1096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267069" y="1285246"/>
            <a:ext cx="1690778" cy="370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Molécule cible</a:t>
            </a:r>
            <a:endParaRPr lang="en-US" dirty="0"/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/>
        </p:nvGraphicFramePr>
        <p:xfrm>
          <a:off x="223627" y="2606945"/>
          <a:ext cx="11261725" cy="304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r:id="rId5" imgW="11262006" imgH="3040262" progId="">
                  <p:embed/>
                </p:oleObj>
              </mc:Choice>
              <mc:Fallback>
                <p:oleObj r:id="rId5" imgW="11262006" imgH="3040262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3627" y="2606945"/>
                        <a:ext cx="11261725" cy="304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143773" y="3942272"/>
            <a:ext cx="8603411" cy="2322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00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4686090" y="188283"/>
          <a:ext cx="2852737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r:id="rId3" imgW="2852928" imgH="1097564" progId="">
                  <p:embed/>
                </p:oleObj>
              </mc:Choice>
              <mc:Fallback>
                <p:oleObj r:id="rId3" imgW="2852928" imgH="1097564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6090" y="188283"/>
                        <a:ext cx="2852737" cy="1096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267069" y="1285246"/>
            <a:ext cx="1690778" cy="370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Molécule cible</a:t>
            </a:r>
            <a:endParaRPr lang="en-US" dirty="0"/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023154"/>
              </p:ext>
            </p:extLst>
          </p:nvPr>
        </p:nvGraphicFramePr>
        <p:xfrm>
          <a:off x="223627" y="2606945"/>
          <a:ext cx="11261725" cy="304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r:id="rId5" imgW="11262431" imgH="3040688" progId="">
                  <p:embed/>
                </p:oleObj>
              </mc:Choice>
              <mc:Fallback>
                <p:oleObj r:id="rId5" imgW="11262431" imgH="3040688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3627" y="2606945"/>
                        <a:ext cx="11261725" cy="304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143773" y="3942272"/>
            <a:ext cx="4542317" cy="2322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77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4686090" y="188283"/>
          <a:ext cx="2852737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r:id="rId3" imgW="2852928" imgH="1097564" progId="">
                  <p:embed/>
                </p:oleObj>
              </mc:Choice>
              <mc:Fallback>
                <p:oleObj r:id="rId3" imgW="2852928" imgH="1097564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6090" y="188283"/>
                        <a:ext cx="2852737" cy="1096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267069" y="1285246"/>
            <a:ext cx="1690778" cy="370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Molécule cible</a:t>
            </a:r>
            <a:endParaRPr lang="en-US" dirty="0"/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/>
        </p:nvGraphicFramePr>
        <p:xfrm>
          <a:off x="223627" y="2606945"/>
          <a:ext cx="11261725" cy="304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r:id="rId5" imgW="11262006" imgH="3040262" progId="">
                  <p:embed/>
                </p:oleObj>
              </mc:Choice>
              <mc:Fallback>
                <p:oleObj r:id="rId5" imgW="11262006" imgH="3040262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3627" y="2606945"/>
                        <a:ext cx="11261725" cy="304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9150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t 7"/>
          <p:cNvGraphicFramePr>
            <a:graphicFrameLocks noChangeAspect="1"/>
          </p:cNvGraphicFramePr>
          <p:nvPr/>
        </p:nvGraphicFramePr>
        <p:xfrm>
          <a:off x="1172533" y="182923"/>
          <a:ext cx="10347203" cy="2793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r:id="rId3" imgW="11262006" imgH="3040262" progId="">
                  <p:embed/>
                </p:oleObj>
              </mc:Choice>
              <mc:Fallback>
                <p:oleObj r:id="rId3" imgW="11262006" imgH="3040262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72533" y="182923"/>
                        <a:ext cx="10347203" cy="2793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405441" y="3271463"/>
          <a:ext cx="10715984" cy="331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r:id="rId5" imgW="11481887" imgH="3552799" progId="">
                  <p:embed/>
                </p:oleObj>
              </mc:Choice>
              <mc:Fallback>
                <p:oleObj r:id="rId5" imgW="11481887" imgH="3552799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5441" y="3271463"/>
                        <a:ext cx="10715984" cy="3315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6977419" y="3467820"/>
            <a:ext cx="4542317" cy="32711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9743" y="3172469"/>
            <a:ext cx="4542317" cy="13725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677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29</Words>
  <Application>Microsoft Office PowerPoint</Application>
  <PresentationFormat>Grand écran</PresentationFormat>
  <Paragraphs>12</Paragraphs>
  <Slides>15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Thibault Fogeron</dc:creator>
  <cp:lastModifiedBy>Thibault Fogeron</cp:lastModifiedBy>
  <cp:revision>12</cp:revision>
  <dcterms:created xsi:type="dcterms:W3CDTF">2018-11-18T14:28:16Z</dcterms:created>
  <dcterms:modified xsi:type="dcterms:W3CDTF">2018-11-21T20:16:55Z</dcterms:modified>
</cp:coreProperties>
</file>