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8"/>
    <p:restoredTop sz="94704"/>
  </p:normalViewPr>
  <p:slideViewPr>
    <p:cSldViewPr snapToGrid="0" snapToObjects="1">
      <p:cViewPr varScale="1">
        <p:scale>
          <a:sx n="95" d="100"/>
          <a:sy n="95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464C01-824C-8C49-BE44-8DF64126A7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A481F0-B667-8B49-A477-2DA52CDF4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C0CF7B-46EE-6A41-98E3-8E0337E07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940482-64C9-5743-B711-B36E2E2F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24862C-EF8B-3144-AA20-03D93069B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76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743BE2-758A-4241-B5BE-C31AE9C66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500499-CBE4-A84B-A605-A73E66000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02CA5E-BCD9-AC48-B6D3-1CA112BBE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7F5793-836D-4445-92EF-D3B9BA3A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B1E23D-0726-5A4B-8D92-BE03410A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2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A4F6739-D1A2-2040-BA85-5EC5E723E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6C64E4-D7FA-2747-99BF-176AA46BC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E1322B-2B9A-3B4A-B4C3-0D65E55F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C62623-527D-B840-ADB7-31A5F360D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F544A2-FBD7-6145-B500-F54446F3F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098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79A655-4B55-114B-A221-BBAAB6A94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B6807E-73BD-214E-B08E-7C432BB14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6BB1C8-EE86-CA4F-B94D-13E39143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598BCB-4C69-F743-9691-EE311975A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3B96B1-ED15-F04A-9463-A7CEC83BC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914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CA065F-F7CB-A147-9642-E46DC6E32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0CF678-45BF-6F4E-9229-E00BD4A24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7D58E3-4713-9647-8AB5-6648138CB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A9B0F5-C1DB-6B46-8819-FB2937646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1533CE-9BBF-9B4C-A071-6FC8332C7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590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F89738-2324-5647-A5A7-002E38059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BA342E-462C-5246-9D42-A7446A6B0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DACF55A-A86D-834D-AC54-461308638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E864E6-DCB1-A144-96B1-DEFCDB65F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0680EC-6F37-9E4D-A85D-C082CFD08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273E71-30D6-E746-AE69-5217DB56B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49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9DA4F7-71E2-1E47-832C-ACA18BCA6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09E782-8F0D-5847-BAC2-E370AF787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CF65BD-8E37-BD45-9406-CC098CC2F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F7E05CD-CCFA-184F-AC33-573E08CB67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486462-BD5F-7D4C-9112-ED99A40D8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6C50E9F-E717-2D49-A0E8-AE7036381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0E6A004-5A2F-A340-BA23-C2AEE7660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5E12BF-D9FA-2440-9857-C078BADE3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259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9B01EF-796F-424D-A4E9-0898AC380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400CA65-DAF4-4440-838D-23CD863E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42B630-8235-034C-8C21-9845FA68F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E2C504-4650-7D4C-B680-6D4FD926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09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AA57E49-BC60-7048-9E57-5E797D931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8E58251-210E-FD42-BF3F-38F76BF66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C23995-8702-5943-A9B5-94EB6D71D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17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22BC23-298D-064D-86BC-F6414CE0E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A0F363-B6F9-E846-BFA5-1430BB57A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E52903-E681-AF41-950D-88C2B59B1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ED422E-1653-1942-A8A6-2E4CE27EF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7EB660-306E-E542-94E9-70F75C464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12FEF0-FAFF-E54C-A133-3A86E9BB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64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A28F23-0458-974C-83D7-E3FFE9F41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088E17B-0631-F34E-AE0B-4B47F2C77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E339CC-2241-8241-BD98-AD44F1D61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084C93-FFCD-0C4D-B6E8-D39CAAA7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BC457C-33CF-CF47-A3A8-261E6BF9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E0E87C-9D19-EA44-A7EF-2285E146A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71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881D74-E4CC-BB4E-8528-F9F79507D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99490B-C5E0-4046-84A6-B32DFF5AD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C9BD40-DE0A-3C40-B068-BEB555440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49DD9-A70A-154F-8239-E33D7B257FFE}" type="datetimeFigureOut">
              <a:rPr lang="fr-FR" smtClean="0"/>
              <a:t>09/05/2019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69EC63-4292-F549-8171-7165F32E25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D9B31D-86DA-504A-A5DC-5F4A13CBD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427CF-291C-E44A-B440-B28DA620A2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659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A83CD8D3-931D-EC43-AD83-82D758018EC6}"/>
              </a:ext>
            </a:extLst>
          </p:cNvPr>
          <p:cNvCxnSpPr/>
          <p:nvPr/>
        </p:nvCxnSpPr>
        <p:spPr>
          <a:xfrm flipV="1">
            <a:off x="1344706" y="537882"/>
            <a:ext cx="0" cy="568810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73EF08E6-6F00-3341-B237-87E451A9C7CE}"/>
              </a:ext>
            </a:extLst>
          </p:cNvPr>
          <p:cNvSpPr txBox="1"/>
          <p:nvPr/>
        </p:nvSpPr>
        <p:spPr>
          <a:xfrm>
            <a:off x="1210237" y="215154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FBA58D41-0E7F-9344-BC98-C4C1BD596B74}"/>
              </a:ext>
            </a:extLst>
          </p:cNvPr>
          <p:cNvCxnSpPr/>
          <p:nvPr/>
        </p:nvCxnSpPr>
        <p:spPr>
          <a:xfrm>
            <a:off x="1506073" y="3711388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0BD9631-85FB-A743-A355-32CA2DF5749C}"/>
              </a:ext>
            </a:extLst>
          </p:cNvPr>
          <p:cNvCxnSpPr/>
          <p:nvPr/>
        </p:nvCxnSpPr>
        <p:spPr>
          <a:xfrm>
            <a:off x="1927413" y="3715871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AC04DC0-FE43-4D48-8991-9E7F6038AC81}"/>
              </a:ext>
            </a:extLst>
          </p:cNvPr>
          <p:cNvCxnSpPr/>
          <p:nvPr/>
        </p:nvCxnSpPr>
        <p:spPr>
          <a:xfrm>
            <a:off x="2335306" y="3706907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340F3685-95C9-7F4C-8B41-6A37E5D057D5}"/>
              </a:ext>
            </a:extLst>
          </p:cNvPr>
          <p:cNvCxnSpPr/>
          <p:nvPr/>
        </p:nvCxnSpPr>
        <p:spPr>
          <a:xfrm>
            <a:off x="2756646" y="3711390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90BD1E9-412F-5E40-AADC-CC4BA75C9AFA}"/>
              </a:ext>
            </a:extLst>
          </p:cNvPr>
          <p:cNvCxnSpPr/>
          <p:nvPr/>
        </p:nvCxnSpPr>
        <p:spPr>
          <a:xfrm>
            <a:off x="3177986" y="3715873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9751D46-A353-6246-89C3-6E1FF87B82BA}"/>
              </a:ext>
            </a:extLst>
          </p:cNvPr>
          <p:cNvCxnSpPr/>
          <p:nvPr/>
        </p:nvCxnSpPr>
        <p:spPr>
          <a:xfrm>
            <a:off x="2424952" y="2115678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A7F22A73-B2AB-8248-A79B-263EF804D04F}"/>
              </a:ext>
            </a:extLst>
          </p:cNvPr>
          <p:cNvCxnSpPr/>
          <p:nvPr/>
        </p:nvCxnSpPr>
        <p:spPr>
          <a:xfrm>
            <a:off x="1984272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9323FACB-B22E-8B49-B663-C2A169836876}"/>
              </a:ext>
            </a:extLst>
          </p:cNvPr>
          <p:cNvCxnSpPr/>
          <p:nvPr/>
        </p:nvCxnSpPr>
        <p:spPr>
          <a:xfrm>
            <a:off x="2421883" y="1586753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F39366B2-C538-4B45-B8D7-D9449A100CCF}"/>
              </a:ext>
            </a:extLst>
          </p:cNvPr>
          <p:cNvCxnSpPr/>
          <p:nvPr/>
        </p:nvCxnSpPr>
        <p:spPr>
          <a:xfrm>
            <a:off x="2868706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222EE43F-72F9-2645-BFED-CFA3012A73B6}"/>
              </a:ext>
            </a:extLst>
          </p:cNvPr>
          <p:cNvCxnSpPr/>
          <p:nvPr/>
        </p:nvCxnSpPr>
        <p:spPr>
          <a:xfrm>
            <a:off x="6719046" y="5360902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5C89A80-FEC7-EA46-A387-BEB7EF035C84}"/>
              </a:ext>
            </a:extLst>
          </p:cNvPr>
          <p:cNvCxnSpPr/>
          <p:nvPr/>
        </p:nvCxnSpPr>
        <p:spPr>
          <a:xfrm>
            <a:off x="6278366" y="5096434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6212FF1-9D4C-8141-B125-550E88DA038B}"/>
              </a:ext>
            </a:extLst>
          </p:cNvPr>
          <p:cNvCxnSpPr/>
          <p:nvPr/>
        </p:nvCxnSpPr>
        <p:spPr>
          <a:xfrm>
            <a:off x="6715977" y="5100917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5799154E-2D4D-574D-B6AE-D5A80261BD8D}"/>
              </a:ext>
            </a:extLst>
          </p:cNvPr>
          <p:cNvCxnSpPr/>
          <p:nvPr/>
        </p:nvCxnSpPr>
        <p:spPr>
          <a:xfrm>
            <a:off x="7162800" y="5096434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757AEC0-8A0B-5042-8234-F8E84C76FECF}"/>
              </a:ext>
            </a:extLst>
          </p:cNvPr>
          <p:cNvCxnSpPr/>
          <p:nvPr/>
        </p:nvCxnSpPr>
        <p:spPr>
          <a:xfrm>
            <a:off x="6491861" y="4849907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19FDC7F8-4495-8D49-AB04-A4907F05D05B}"/>
              </a:ext>
            </a:extLst>
          </p:cNvPr>
          <p:cNvCxnSpPr/>
          <p:nvPr/>
        </p:nvCxnSpPr>
        <p:spPr>
          <a:xfrm>
            <a:off x="6938684" y="4845424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02E1C071-3787-9D4F-834E-CDC6901A18B1}"/>
              </a:ext>
            </a:extLst>
          </p:cNvPr>
          <p:cNvSpPr txBox="1"/>
          <p:nvPr/>
        </p:nvSpPr>
        <p:spPr>
          <a:xfrm>
            <a:off x="7118684" y="5191625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E21E782-69E8-FE41-94C1-A65AA2B78058}"/>
              </a:ext>
            </a:extLst>
          </p:cNvPr>
          <p:cNvSpPr txBox="1"/>
          <p:nvPr/>
        </p:nvSpPr>
        <p:spPr>
          <a:xfrm>
            <a:off x="7565964" y="4927157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A7E69D5-52EF-A54A-B5CF-422D81BB07B4}"/>
              </a:ext>
            </a:extLst>
          </p:cNvPr>
          <p:cNvSpPr txBox="1"/>
          <p:nvPr/>
        </p:nvSpPr>
        <p:spPr>
          <a:xfrm>
            <a:off x="7348667" y="4636199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BD2527CE-F511-D246-8B40-4C7DC565901D}"/>
              </a:ext>
            </a:extLst>
          </p:cNvPr>
          <p:cNvSpPr txBox="1"/>
          <p:nvPr/>
        </p:nvSpPr>
        <p:spPr>
          <a:xfrm>
            <a:off x="2001611" y="1946401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21E87F1-F47E-3741-951B-8DE07E0A39E4}"/>
              </a:ext>
            </a:extLst>
          </p:cNvPr>
          <p:cNvSpPr txBox="1"/>
          <p:nvPr/>
        </p:nvSpPr>
        <p:spPr>
          <a:xfrm>
            <a:off x="3010191" y="3706907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4E23E03-E8BE-154B-A8E4-C40F409000B1}"/>
              </a:ext>
            </a:extLst>
          </p:cNvPr>
          <p:cNvSpPr txBox="1"/>
          <p:nvPr/>
        </p:nvSpPr>
        <p:spPr>
          <a:xfrm>
            <a:off x="1589157" y="141299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60955F29-F148-944D-A7C5-1596DCF8E360}"/>
              </a:ext>
            </a:extLst>
          </p:cNvPr>
          <p:cNvSpPr txBox="1"/>
          <p:nvPr/>
        </p:nvSpPr>
        <p:spPr>
          <a:xfrm>
            <a:off x="1914892" y="3715871"/>
            <a:ext cx="4106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C00000"/>
                </a:solidFill>
                <a:latin typeface="+mj-lt"/>
              </a:rPr>
              <a:t>2g</a:t>
            </a:r>
            <a:endParaRPr lang="fr-FR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2F784FE-9A51-C44C-9ECF-AD6E648B9221}"/>
              </a:ext>
            </a:extLst>
          </p:cNvPr>
          <p:cNvCxnSpPr/>
          <p:nvPr/>
        </p:nvCxnSpPr>
        <p:spPr>
          <a:xfrm>
            <a:off x="4746817" y="6252887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E53D2AA3-C0A7-6141-B555-211A0C12CCA1}"/>
              </a:ext>
            </a:extLst>
          </p:cNvPr>
          <p:cNvSpPr txBox="1"/>
          <p:nvPr/>
        </p:nvSpPr>
        <p:spPr>
          <a:xfrm>
            <a:off x="5146455" y="608361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2D3592D5-A7FB-F54A-8319-37ED6CD840DE}"/>
              </a:ext>
            </a:extLst>
          </p:cNvPr>
          <p:cNvCxnSpPr/>
          <p:nvPr/>
        </p:nvCxnSpPr>
        <p:spPr>
          <a:xfrm>
            <a:off x="4746817" y="1021985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250AF3CA-598D-5E47-BA82-4F1F205AAC0C}"/>
              </a:ext>
            </a:extLst>
          </p:cNvPr>
          <p:cNvSpPr txBox="1"/>
          <p:nvPr/>
        </p:nvSpPr>
        <p:spPr>
          <a:xfrm>
            <a:off x="5146455" y="852708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7B226CEA-9545-7747-A979-277B451DCBAA}"/>
              </a:ext>
            </a:extLst>
          </p:cNvPr>
          <p:cNvCxnSpPr/>
          <p:nvPr/>
        </p:nvCxnSpPr>
        <p:spPr>
          <a:xfrm>
            <a:off x="2781883" y="2115678"/>
            <a:ext cx="1964934" cy="413720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23382F88-AE15-E44C-AA6E-8D28DD239317}"/>
              </a:ext>
            </a:extLst>
          </p:cNvPr>
          <p:cNvCxnSpPr>
            <a:cxnSpLocks/>
          </p:cNvCxnSpPr>
          <p:nvPr/>
        </p:nvCxnSpPr>
        <p:spPr>
          <a:xfrm flipH="1">
            <a:off x="5106817" y="5360902"/>
            <a:ext cx="1609160" cy="86508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EE17E6B2-D4A8-F94A-BC30-8581A7550C2D}"/>
              </a:ext>
            </a:extLst>
          </p:cNvPr>
          <p:cNvCxnSpPr>
            <a:cxnSpLocks/>
          </p:cNvCxnSpPr>
          <p:nvPr/>
        </p:nvCxnSpPr>
        <p:spPr>
          <a:xfrm flipV="1">
            <a:off x="2781883" y="1021986"/>
            <a:ext cx="1964934" cy="1093692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CDEF6212-5F82-D64C-BF24-A9B65B0C832E}"/>
              </a:ext>
            </a:extLst>
          </p:cNvPr>
          <p:cNvCxnSpPr>
            <a:cxnSpLocks/>
          </p:cNvCxnSpPr>
          <p:nvPr/>
        </p:nvCxnSpPr>
        <p:spPr>
          <a:xfrm>
            <a:off x="5119561" y="1021985"/>
            <a:ext cx="1598680" cy="435236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97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E0146068-7B11-B74F-B99A-405A03E1D57C}"/>
              </a:ext>
            </a:extLst>
          </p:cNvPr>
          <p:cNvCxnSpPr/>
          <p:nvPr/>
        </p:nvCxnSpPr>
        <p:spPr>
          <a:xfrm flipV="1">
            <a:off x="1344706" y="537882"/>
            <a:ext cx="0" cy="568810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7BA53AE7-48CA-CD45-97CF-CC75A991E695}"/>
              </a:ext>
            </a:extLst>
          </p:cNvPr>
          <p:cNvSpPr txBox="1"/>
          <p:nvPr/>
        </p:nvSpPr>
        <p:spPr>
          <a:xfrm>
            <a:off x="1210237" y="215154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 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0DE7980-0D07-D345-B6F6-665B907FE1B8}"/>
              </a:ext>
            </a:extLst>
          </p:cNvPr>
          <p:cNvCxnSpPr/>
          <p:nvPr/>
        </p:nvCxnSpPr>
        <p:spPr>
          <a:xfrm>
            <a:off x="1506073" y="3711388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C6000779-58B3-F44D-8E4F-D42B1CB0002D}"/>
              </a:ext>
            </a:extLst>
          </p:cNvPr>
          <p:cNvCxnSpPr/>
          <p:nvPr/>
        </p:nvCxnSpPr>
        <p:spPr>
          <a:xfrm>
            <a:off x="1927413" y="3715871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A03276E6-3344-5348-A1F3-816B2A356F38}"/>
              </a:ext>
            </a:extLst>
          </p:cNvPr>
          <p:cNvCxnSpPr/>
          <p:nvPr/>
        </p:nvCxnSpPr>
        <p:spPr>
          <a:xfrm>
            <a:off x="2335306" y="3706907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574515A-3749-1A46-9ADE-D7E09D561A32}"/>
              </a:ext>
            </a:extLst>
          </p:cNvPr>
          <p:cNvCxnSpPr/>
          <p:nvPr/>
        </p:nvCxnSpPr>
        <p:spPr>
          <a:xfrm>
            <a:off x="2756646" y="3711390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B559B45-FC22-F941-9620-B0AA4059A477}"/>
              </a:ext>
            </a:extLst>
          </p:cNvPr>
          <p:cNvCxnSpPr/>
          <p:nvPr/>
        </p:nvCxnSpPr>
        <p:spPr>
          <a:xfrm>
            <a:off x="3177986" y="3715873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9E621DB-4A57-8044-93EA-0569B6E23AD9}"/>
              </a:ext>
            </a:extLst>
          </p:cNvPr>
          <p:cNvCxnSpPr/>
          <p:nvPr/>
        </p:nvCxnSpPr>
        <p:spPr>
          <a:xfrm>
            <a:off x="2424952" y="2115678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30C61EE-C933-A74E-A3B5-A022842C6BDD}"/>
              </a:ext>
            </a:extLst>
          </p:cNvPr>
          <p:cNvCxnSpPr/>
          <p:nvPr/>
        </p:nvCxnSpPr>
        <p:spPr>
          <a:xfrm>
            <a:off x="1984272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73F40061-BF46-C148-9AA0-AD3E06861420}"/>
              </a:ext>
            </a:extLst>
          </p:cNvPr>
          <p:cNvCxnSpPr/>
          <p:nvPr/>
        </p:nvCxnSpPr>
        <p:spPr>
          <a:xfrm>
            <a:off x="2421883" y="1586753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EA6DEA4-7313-C04A-AD9F-89F94DC07125}"/>
              </a:ext>
            </a:extLst>
          </p:cNvPr>
          <p:cNvCxnSpPr/>
          <p:nvPr/>
        </p:nvCxnSpPr>
        <p:spPr>
          <a:xfrm>
            <a:off x="2868706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531733A-B02C-1349-8E27-F0179B8941F4}"/>
              </a:ext>
            </a:extLst>
          </p:cNvPr>
          <p:cNvCxnSpPr/>
          <p:nvPr/>
        </p:nvCxnSpPr>
        <p:spPr>
          <a:xfrm>
            <a:off x="6719046" y="5670183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D0287491-FAFA-1A4D-AD82-1B7877DBE69B}"/>
              </a:ext>
            </a:extLst>
          </p:cNvPr>
          <p:cNvCxnSpPr/>
          <p:nvPr/>
        </p:nvCxnSpPr>
        <p:spPr>
          <a:xfrm>
            <a:off x="6278366" y="540571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D6E3F71-B05B-9E4E-A29C-15A52CE83B4B}"/>
              </a:ext>
            </a:extLst>
          </p:cNvPr>
          <p:cNvCxnSpPr/>
          <p:nvPr/>
        </p:nvCxnSpPr>
        <p:spPr>
          <a:xfrm>
            <a:off x="6715977" y="541019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4F43CD81-2E24-C848-A00D-F9A48B220431}"/>
              </a:ext>
            </a:extLst>
          </p:cNvPr>
          <p:cNvCxnSpPr/>
          <p:nvPr/>
        </p:nvCxnSpPr>
        <p:spPr>
          <a:xfrm>
            <a:off x="7162800" y="540571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CE567FD8-CD66-AE4D-922E-3F3EB5B3031D}"/>
              </a:ext>
            </a:extLst>
          </p:cNvPr>
          <p:cNvCxnSpPr/>
          <p:nvPr/>
        </p:nvCxnSpPr>
        <p:spPr>
          <a:xfrm>
            <a:off x="6491861" y="5159188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66F85193-500B-004B-A87F-6B15C8BAD565}"/>
              </a:ext>
            </a:extLst>
          </p:cNvPr>
          <p:cNvCxnSpPr/>
          <p:nvPr/>
        </p:nvCxnSpPr>
        <p:spPr>
          <a:xfrm>
            <a:off x="6938684" y="5154705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001C3697-95AA-1742-A7BA-09F9FDB05662}"/>
              </a:ext>
            </a:extLst>
          </p:cNvPr>
          <p:cNvSpPr txBox="1"/>
          <p:nvPr/>
        </p:nvSpPr>
        <p:spPr>
          <a:xfrm>
            <a:off x="7118684" y="5500906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288731F-DEE1-F345-9843-046AA33EFDBA}"/>
              </a:ext>
            </a:extLst>
          </p:cNvPr>
          <p:cNvSpPr txBox="1"/>
          <p:nvPr/>
        </p:nvSpPr>
        <p:spPr>
          <a:xfrm>
            <a:off x="7565964" y="5236438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AF863B3-2851-6E4C-A0BC-D96D48FCA227}"/>
              </a:ext>
            </a:extLst>
          </p:cNvPr>
          <p:cNvSpPr txBox="1"/>
          <p:nvPr/>
        </p:nvSpPr>
        <p:spPr>
          <a:xfrm>
            <a:off x="7348667" y="494548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FC3CDA8-25E9-A14C-AC87-3D5F2C7B8A5F}"/>
              </a:ext>
            </a:extLst>
          </p:cNvPr>
          <p:cNvSpPr txBox="1"/>
          <p:nvPr/>
        </p:nvSpPr>
        <p:spPr>
          <a:xfrm>
            <a:off x="2001611" y="1946401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B5BA193-4D57-0F45-A24A-2BFB1C4A56CC}"/>
              </a:ext>
            </a:extLst>
          </p:cNvPr>
          <p:cNvSpPr txBox="1"/>
          <p:nvPr/>
        </p:nvSpPr>
        <p:spPr>
          <a:xfrm>
            <a:off x="3010191" y="3706907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7C91EAF-5AD0-8E4B-8176-F78AF23B7383}"/>
              </a:ext>
            </a:extLst>
          </p:cNvPr>
          <p:cNvSpPr txBox="1"/>
          <p:nvPr/>
        </p:nvSpPr>
        <p:spPr>
          <a:xfrm>
            <a:off x="1589157" y="141299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F0EB9B1-2E0F-2E46-BE2B-5503A6AC773B}"/>
              </a:ext>
            </a:extLst>
          </p:cNvPr>
          <p:cNvSpPr txBox="1"/>
          <p:nvPr/>
        </p:nvSpPr>
        <p:spPr>
          <a:xfrm>
            <a:off x="1914892" y="3715871"/>
            <a:ext cx="4106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C00000"/>
                </a:solidFill>
                <a:latin typeface="+mj-lt"/>
              </a:rPr>
              <a:t>2g</a:t>
            </a:r>
            <a:endParaRPr lang="fr-FR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6F4A4C52-4AF7-5145-9C4D-0012C0510F01}"/>
              </a:ext>
            </a:extLst>
          </p:cNvPr>
          <p:cNvCxnSpPr/>
          <p:nvPr/>
        </p:nvCxnSpPr>
        <p:spPr>
          <a:xfrm>
            <a:off x="4746817" y="6252887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1CF59922-9621-BC42-8D16-89ADFD3A5288}"/>
              </a:ext>
            </a:extLst>
          </p:cNvPr>
          <p:cNvSpPr txBox="1"/>
          <p:nvPr/>
        </p:nvSpPr>
        <p:spPr>
          <a:xfrm>
            <a:off x="5146455" y="608361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sz="1600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2AE36E1E-ED91-2244-8257-F797E4A97437}"/>
              </a:ext>
            </a:extLst>
          </p:cNvPr>
          <p:cNvCxnSpPr/>
          <p:nvPr/>
        </p:nvCxnSpPr>
        <p:spPr>
          <a:xfrm>
            <a:off x="4746817" y="900962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67BBCE16-9200-144E-8012-3183339DBCF5}"/>
              </a:ext>
            </a:extLst>
          </p:cNvPr>
          <p:cNvSpPr txBox="1"/>
          <p:nvPr/>
        </p:nvSpPr>
        <p:spPr>
          <a:xfrm>
            <a:off x="5146455" y="731685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CE90BA71-4F15-2548-A484-80C180A57860}"/>
              </a:ext>
            </a:extLst>
          </p:cNvPr>
          <p:cNvCxnSpPr/>
          <p:nvPr/>
        </p:nvCxnSpPr>
        <p:spPr>
          <a:xfrm>
            <a:off x="4312391" y="597049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BE6FED8E-2A57-694E-8A59-792F8C3CE8FA}"/>
              </a:ext>
            </a:extLst>
          </p:cNvPr>
          <p:cNvCxnSpPr/>
          <p:nvPr/>
        </p:nvCxnSpPr>
        <p:spPr>
          <a:xfrm>
            <a:off x="4750002" y="597497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65316CCD-E0C3-1A42-A783-59A3525144B8}"/>
              </a:ext>
            </a:extLst>
          </p:cNvPr>
          <p:cNvCxnSpPr/>
          <p:nvPr/>
        </p:nvCxnSpPr>
        <p:spPr>
          <a:xfrm>
            <a:off x="5196825" y="597049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09CDD014-6FFC-9C46-AB73-2F4E78B70993}"/>
              </a:ext>
            </a:extLst>
          </p:cNvPr>
          <p:cNvSpPr txBox="1"/>
          <p:nvPr/>
        </p:nvSpPr>
        <p:spPr>
          <a:xfrm>
            <a:off x="5599989" y="5801218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472AAFFE-C9DF-B041-BC26-36C5B822F183}"/>
              </a:ext>
            </a:extLst>
          </p:cNvPr>
          <p:cNvCxnSpPr/>
          <p:nvPr/>
        </p:nvCxnSpPr>
        <p:spPr>
          <a:xfrm>
            <a:off x="4312391" y="59378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B06FEB85-832E-554A-93A9-1D51522FE48F}"/>
              </a:ext>
            </a:extLst>
          </p:cNvPr>
          <p:cNvCxnSpPr/>
          <p:nvPr/>
        </p:nvCxnSpPr>
        <p:spPr>
          <a:xfrm>
            <a:off x="4750002" y="598271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28DAB64E-A0D3-654E-B21F-E8B0D6B8D877}"/>
              </a:ext>
            </a:extLst>
          </p:cNvPr>
          <p:cNvCxnSpPr/>
          <p:nvPr/>
        </p:nvCxnSpPr>
        <p:spPr>
          <a:xfrm>
            <a:off x="5196825" y="59378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0430D561-25A7-214C-A184-D2BB3CDCD5A2}"/>
              </a:ext>
            </a:extLst>
          </p:cNvPr>
          <p:cNvSpPr txBox="1"/>
          <p:nvPr/>
        </p:nvSpPr>
        <p:spPr>
          <a:xfrm>
            <a:off x="5599989" y="424511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1508C401-B617-3A42-B75A-E569AE935B29}"/>
              </a:ext>
            </a:extLst>
          </p:cNvPr>
          <p:cNvCxnSpPr>
            <a:cxnSpLocks/>
          </p:cNvCxnSpPr>
          <p:nvPr/>
        </p:nvCxnSpPr>
        <p:spPr>
          <a:xfrm>
            <a:off x="3224222" y="1582270"/>
            <a:ext cx="1091384" cy="4388225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813FF9B7-45FF-624D-B8FE-32ECA80C19AB}"/>
              </a:ext>
            </a:extLst>
          </p:cNvPr>
          <p:cNvCxnSpPr>
            <a:cxnSpLocks/>
          </p:cNvCxnSpPr>
          <p:nvPr/>
        </p:nvCxnSpPr>
        <p:spPr>
          <a:xfrm flipH="1">
            <a:off x="5556825" y="5405715"/>
            <a:ext cx="721542" cy="56478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D04FD580-4D30-7649-B22F-3802F6B70830}"/>
              </a:ext>
            </a:extLst>
          </p:cNvPr>
          <p:cNvCxnSpPr>
            <a:cxnSpLocks/>
          </p:cNvCxnSpPr>
          <p:nvPr/>
        </p:nvCxnSpPr>
        <p:spPr>
          <a:xfrm>
            <a:off x="5556825" y="593452"/>
            <a:ext cx="721541" cy="4812262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D6CE7EFF-D30C-A44C-B94D-A8628F0DED01}"/>
              </a:ext>
            </a:extLst>
          </p:cNvPr>
          <p:cNvCxnSpPr>
            <a:cxnSpLocks/>
          </p:cNvCxnSpPr>
          <p:nvPr/>
        </p:nvCxnSpPr>
        <p:spPr>
          <a:xfrm flipV="1">
            <a:off x="3242090" y="593452"/>
            <a:ext cx="1070300" cy="9888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88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17D83219-660D-9842-BFE0-AC94E866ABB5}"/>
              </a:ext>
            </a:extLst>
          </p:cNvPr>
          <p:cNvCxnSpPr/>
          <p:nvPr/>
        </p:nvCxnSpPr>
        <p:spPr>
          <a:xfrm flipV="1">
            <a:off x="1344706" y="537882"/>
            <a:ext cx="0" cy="568810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520F7AB1-4767-7245-B161-21ABBBB583F4}"/>
              </a:ext>
            </a:extLst>
          </p:cNvPr>
          <p:cNvSpPr txBox="1"/>
          <p:nvPr/>
        </p:nvSpPr>
        <p:spPr>
          <a:xfrm>
            <a:off x="1210237" y="215154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 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B39C9581-7D30-4D43-8632-563BE4FBD47E}"/>
              </a:ext>
            </a:extLst>
          </p:cNvPr>
          <p:cNvCxnSpPr/>
          <p:nvPr/>
        </p:nvCxnSpPr>
        <p:spPr>
          <a:xfrm>
            <a:off x="1506073" y="3711388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30192CD-8F10-AC4A-9FDB-2F46EA742E7D}"/>
              </a:ext>
            </a:extLst>
          </p:cNvPr>
          <p:cNvCxnSpPr/>
          <p:nvPr/>
        </p:nvCxnSpPr>
        <p:spPr>
          <a:xfrm>
            <a:off x="1927413" y="3715871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41BE439E-6354-EC42-AD44-03FCE3C00A1D}"/>
              </a:ext>
            </a:extLst>
          </p:cNvPr>
          <p:cNvCxnSpPr/>
          <p:nvPr/>
        </p:nvCxnSpPr>
        <p:spPr>
          <a:xfrm>
            <a:off x="2335306" y="3706907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A3B5511-1B12-5542-9FA2-86A4D9305BFB}"/>
              </a:ext>
            </a:extLst>
          </p:cNvPr>
          <p:cNvCxnSpPr/>
          <p:nvPr/>
        </p:nvCxnSpPr>
        <p:spPr>
          <a:xfrm>
            <a:off x="2756646" y="3711390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FD1E190-1F4B-9542-9409-0890A3DD0DDB}"/>
              </a:ext>
            </a:extLst>
          </p:cNvPr>
          <p:cNvCxnSpPr/>
          <p:nvPr/>
        </p:nvCxnSpPr>
        <p:spPr>
          <a:xfrm>
            <a:off x="3177986" y="3715873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294CC8D-5509-704A-9B6E-FDFE5B69D656}"/>
              </a:ext>
            </a:extLst>
          </p:cNvPr>
          <p:cNvCxnSpPr/>
          <p:nvPr/>
        </p:nvCxnSpPr>
        <p:spPr>
          <a:xfrm>
            <a:off x="2424952" y="2115678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F12C676C-93D4-0D40-8A23-0CD026065E71}"/>
              </a:ext>
            </a:extLst>
          </p:cNvPr>
          <p:cNvCxnSpPr/>
          <p:nvPr/>
        </p:nvCxnSpPr>
        <p:spPr>
          <a:xfrm>
            <a:off x="1984272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FCC84F7-B14B-0444-B675-BEACD0CA5FDD}"/>
              </a:ext>
            </a:extLst>
          </p:cNvPr>
          <p:cNvCxnSpPr/>
          <p:nvPr/>
        </p:nvCxnSpPr>
        <p:spPr>
          <a:xfrm>
            <a:off x="2421883" y="1586753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B5CAA3-2457-5C4D-A73C-F83E45655D43}"/>
              </a:ext>
            </a:extLst>
          </p:cNvPr>
          <p:cNvCxnSpPr/>
          <p:nvPr/>
        </p:nvCxnSpPr>
        <p:spPr>
          <a:xfrm>
            <a:off x="2868706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78F0630-5B6F-D94F-BDDF-AE6E7646929B}"/>
              </a:ext>
            </a:extLst>
          </p:cNvPr>
          <p:cNvCxnSpPr/>
          <p:nvPr/>
        </p:nvCxnSpPr>
        <p:spPr>
          <a:xfrm>
            <a:off x="6719046" y="5670183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C0D2DDF8-9E04-FB46-983A-B6BCC47AF099}"/>
              </a:ext>
            </a:extLst>
          </p:cNvPr>
          <p:cNvCxnSpPr/>
          <p:nvPr/>
        </p:nvCxnSpPr>
        <p:spPr>
          <a:xfrm>
            <a:off x="6278366" y="540571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AA60DDC8-21AF-0040-AA35-2E486C767D37}"/>
              </a:ext>
            </a:extLst>
          </p:cNvPr>
          <p:cNvCxnSpPr/>
          <p:nvPr/>
        </p:nvCxnSpPr>
        <p:spPr>
          <a:xfrm>
            <a:off x="6715977" y="541019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8025F1F-8333-EB4F-B4CD-36A5DADABB89}"/>
              </a:ext>
            </a:extLst>
          </p:cNvPr>
          <p:cNvCxnSpPr/>
          <p:nvPr/>
        </p:nvCxnSpPr>
        <p:spPr>
          <a:xfrm>
            <a:off x="7162800" y="540571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02C83E58-A3F3-D849-8A8B-5B7A49015FFE}"/>
              </a:ext>
            </a:extLst>
          </p:cNvPr>
          <p:cNvCxnSpPr/>
          <p:nvPr/>
        </p:nvCxnSpPr>
        <p:spPr>
          <a:xfrm>
            <a:off x="6491861" y="5159188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CA15B7A-3DFA-8945-B543-8878319E716F}"/>
              </a:ext>
            </a:extLst>
          </p:cNvPr>
          <p:cNvCxnSpPr/>
          <p:nvPr/>
        </p:nvCxnSpPr>
        <p:spPr>
          <a:xfrm>
            <a:off x="6938684" y="5154705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21093D23-8CF7-6943-B5E6-8BBC68C7272A}"/>
              </a:ext>
            </a:extLst>
          </p:cNvPr>
          <p:cNvSpPr txBox="1"/>
          <p:nvPr/>
        </p:nvSpPr>
        <p:spPr>
          <a:xfrm>
            <a:off x="7118684" y="5500906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3B4F955-2E28-204F-B3EF-18E172D08C78}"/>
              </a:ext>
            </a:extLst>
          </p:cNvPr>
          <p:cNvSpPr txBox="1"/>
          <p:nvPr/>
        </p:nvSpPr>
        <p:spPr>
          <a:xfrm>
            <a:off x="7565964" y="5236438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26D37FC-6719-BA4C-BA64-E8FED2F40D0E}"/>
              </a:ext>
            </a:extLst>
          </p:cNvPr>
          <p:cNvSpPr txBox="1"/>
          <p:nvPr/>
        </p:nvSpPr>
        <p:spPr>
          <a:xfrm>
            <a:off x="7348667" y="494548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E33FBBC-D432-244E-BF6C-718970BA68AA}"/>
              </a:ext>
            </a:extLst>
          </p:cNvPr>
          <p:cNvSpPr txBox="1"/>
          <p:nvPr/>
        </p:nvSpPr>
        <p:spPr>
          <a:xfrm>
            <a:off x="2001611" y="1946401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A9113B4-994B-DA4A-99AA-894797C7B35B}"/>
              </a:ext>
            </a:extLst>
          </p:cNvPr>
          <p:cNvSpPr txBox="1"/>
          <p:nvPr/>
        </p:nvSpPr>
        <p:spPr>
          <a:xfrm>
            <a:off x="3010191" y="3706907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E504FFF-52EB-B742-A0FC-6286E4257158}"/>
              </a:ext>
            </a:extLst>
          </p:cNvPr>
          <p:cNvSpPr txBox="1"/>
          <p:nvPr/>
        </p:nvSpPr>
        <p:spPr>
          <a:xfrm>
            <a:off x="1589157" y="141299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9DA35A58-6ABC-344A-B216-F4D3ED054B31}"/>
              </a:ext>
            </a:extLst>
          </p:cNvPr>
          <p:cNvSpPr txBox="1"/>
          <p:nvPr/>
        </p:nvSpPr>
        <p:spPr>
          <a:xfrm>
            <a:off x="1914892" y="3715871"/>
            <a:ext cx="4106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C00000"/>
                </a:solidFill>
                <a:latin typeface="+mj-lt"/>
              </a:rPr>
              <a:t>2g</a:t>
            </a:r>
            <a:endParaRPr lang="fr-FR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6F8ECB11-A37C-E544-B32B-6FDAB47F6599}"/>
              </a:ext>
            </a:extLst>
          </p:cNvPr>
          <p:cNvCxnSpPr/>
          <p:nvPr/>
        </p:nvCxnSpPr>
        <p:spPr>
          <a:xfrm>
            <a:off x="4746817" y="6252887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9EBE0FDE-87CC-664B-BB54-C93AAABDBC69}"/>
              </a:ext>
            </a:extLst>
          </p:cNvPr>
          <p:cNvSpPr txBox="1"/>
          <p:nvPr/>
        </p:nvSpPr>
        <p:spPr>
          <a:xfrm>
            <a:off x="5146455" y="608361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DAC65179-C7F9-4E47-9023-E206EDAAC246}"/>
              </a:ext>
            </a:extLst>
          </p:cNvPr>
          <p:cNvCxnSpPr/>
          <p:nvPr/>
        </p:nvCxnSpPr>
        <p:spPr>
          <a:xfrm>
            <a:off x="4746817" y="900962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EEC77CF4-DC6B-D545-858A-40B28D22E166}"/>
              </a:ext>
            </a:extLst>
          </p:cNvPr>
          <p:cNvSpPr txBox="1"/>
          <p:nvPr/>
        </p:nvSpPr>
        <p:spPr>
          <a:xfrm>
            <a:off x="5146455" y="731685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040B3E1D-0CA8-0346-8826-50A7F25FE803}"/>
              </a:ext>
            </a:extLst>
          </p:cNvPr>
          <p:cNvCxnSpPr/>
          <p:nvPr/>
        </p:nvCxnSpPr>
        <p:spPr>
          <a:xfrm>
            <a:off x="4312391" y="597049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978E68F4-5BFD-AF4B-A322-BC1A13E6B1C6}"/>
              </a:ext>
            </a:extLst>
          </p:cNvPr>
          <p:cNvCxnSpPr/>
          <p:nvPr/>
        </p:nvCxnSpPr>
        <p:spPr>
          <a:xfrm>
            <a:off x="4750002" y="597497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34F93AB7-08A3-2B4E-9084-23F7CC426455}"/>
              </a:ext>
            </a:extLst>
          </p:cNvPr>
          <p:cNvCxnSpPr/>
          <p:nvPr/>
        </p:nvCxnSpPr>
        <p:spPr>
          <a:xfrm>
            <a:off x="5196825" y="597049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B2028E79-8C0C-F447-9161-1771293149F4}"/>
              </a:ext>
            </a:extLst>
          </p:cNvPr>
          <p:cNvSpPr txBox="1"/>
          <p:nvPr/>
        </p:nvSpPr>
        <p:spPr>
          <a:xfrm>
            <a:off x="5599989" y="5801218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A49DA04A-B1B2-EF47-8703-20DBD0F7FAF7}"/>
              </a:ext>
            </a:extLst>
          </p:cNvPr>
          <p:cNvCxnSpPr/>
          <p:nvPr/>
        </p:nvCxnSpPr>
        <p:spPr>
          <a:xfrm>
            <a:off x="4312391" y="59378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4CF0F2A8-2789-5049-B3E7-CAAF70BD77A6}"/>
              </a:ext>
            </a:extLst>
          </p:cNvPr>
          <p:cNvCxnSpPr/>
          <p:nvPr/>
        </p:nvCxnSpPr>
        <p:spPr>
          <a:xfrm>
            <a:off x="4750002" y="598271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8BE08A3E-DDE2-2843-AA6A-BF3E2347F4F8}"/>
              </a:ext>
            </a:extLst>
          </p:cNvPr>
          <p:cNvCxnSpPr/>
          <p:nvPr/>
        </p:nvCxnSpPr>
        <p:spPr>
          <a:xfrm>
            <a:off x="5196825" y="59378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78E7B204-97DD-E84E-ADAA-1AC1301E6B57}"/>
              </a:ext>
            </a:extLst>
          </p:cNvPr>
          <p:cNvSpPr txBox="1"/>
          <p:nvPr/>
        </p:nvSpPr>
        <p:spPr>
          <a:xfrm>
            <a:off x="5599989" y="424511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7A2CD03B-73D1-1846-8CF2-0E39900C8E67}"/>
              </a:ext>
            </a:extLst>
          </p:cNvPr>
          <p:cNvCxnSpPr/>
          <p:nvPr/>
        </p:nvCxnSpPr>
        <p:spPr>
          <a:xfrm>
            <a:off x="4663731" y="5580263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C9A5958A-6B8A-CF44-9CA6-EE9A30D15157}"/>
              </a:ext>
            </a:extLst>
          </p:cNvPr>
          <p:cNvCxnSpPr/>
          <p:nvPr/>
        </p:nvCxnSpPr>
        <p:spPr>
          <a:xfrm>
            <a:off x="5085071" y="5584746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>
            <a:extLst>
              <a:ext uri="{FF2B5EF4-FFF2-40B4-BE49-F238E27FC236}">
                <a16:creationId xmlns:a16="http://schemas.microsoft.com/office/drawing/2014/main" id="{2A0A7748-5DB9-9047-A1B6-6F1C3A5DB712}"/>
              </a:ext>
            </a:extLst>
          </p:cNvPr>
          <p:cNvSpPr txBox="1"/>
          <p:nvPr/>
        </p:nvSpPr>
        <p:spPr>
          <a:xfrm>
            <a:off x="4245308" y="5405715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40FAF363-8B88-594C-8E07-0E1458F68EDD}"/>
              </a:ext>
            </a:extLst>
          </p:cNvPr>
          <p:cNvCxnSpPr/>
          <p:nvPr/>
        </p:nvCxnSpPr>
        <p:spPr>
          <a:xfrm>
            <a:off x="4656638" y="3155315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D6036F88-803E-1B4C-9663-3D2ECF186D19}"/>
              </a:ext>
            </a:extLst>
          </p:cNvPr>
          <p:cNvCxnSpPr/>
          <p:nvPr/>
        </p:nvCxnSpPr>
        <p:spPr>
          <a:xfrm>
            <a:off x="5077978" y="3159798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05C57CAB-82BF-664A-A6FD-12ED993C4C2B}"/>
              </a:ext>
            </a:extLst>
          </p:cNvPr>
          <p:cNvSpPr txBox="1"/>
          <p:nvPr/>
        </p:nvSpPr>
        <p:spPr>
          <a:xfrm>
            <a:off x="5502151" y="2949918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28823ECE-B3AC-FF4D-B130-5D18B0478FC7}"/>
              </a:ext>
            </a:extLst>
          </p:cNvPr>
          <p:cNvCxnSpPr>
            <a:cxnSpLocks/>
          </p:cNvCxnSpPr>
          <p:nvPr/>
        </p:nvCxnSpPr>
        <p:spPr>
          <a:xfrm>
            <a:off x="3537986" y="3715871"/>
            <a:ext cx="1118652" cy="1868875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9D861599-5BAE-2A42-9391-A0609A1238CC}"/>
              </a:ext>
            </a:extLst>
          </p:cNvPr>
          <p:cNvCxnSpPr>
            <a:cxnSpLocks/>
          </p:cNvCxnSpPr>
          <p:nvPr/>
        </p:nvCxnSpPr>
        <p:spPr>
          <a:xfrm flipH="1">
            <a:off x="5451425" y="5168152"/>
            <a:ext cx="1053883" cy="43004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3015DD2A-A0D5-BF47-BB44-BF956BEB0DCA}"/>
              </a:ext>
            </a:extLst>
          </p:cNvPr>
          <p:cNvCxnSpPr>
            <a:cxnSpLocks/>
          </p:cNvCxnSpPr>
          <p:nvPr/>
        </p:nvCxnSpPr>
        <p:spPr>
          <a:xfrm flipH="1">
            <a:off x="3537987" y="3159797"/>
            <a:ext cx="1084725" cy="54711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1B12AF4E-27D8-0940-A587-B4E01C67CF5E}"/>
              </a:ext>
            </a:extLst>
          </p:cNvPr>
          <p:cNvCxnSpPr>
            <a:cxnSpLocks/>
          </p:cNvCxnSpPr>
          <p:nvPr/>
        </p:nvCxnSpPr>
        <p:spPr>
          <a:xfrm>
            <a:off x="5451425" y="3155315"/>
            <a:ext cx="1053883" cy="201283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53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95363527-FA0F-6141-86A7-49B15C0438CF}"/>
              </a:ext>
            </a:extLst>
          </p:cNvPr>
          <p:cNvCxnSpPr/>
          <p:nvPr/>
        </p:nvCxnSpPr>
        <p:spPr>
          <a:xfrm flipV="1">
            <a:off x="1344706" y="537882"/>
            <a:ext cx="0" cy="568810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C4C1203-7E7A-2E40-AE15-35D3647E4064}"/>
              </a:ext>
            </a:extLst>
          </p:cNvPr>
          <p:cNvSpPr txBox="1"/>
          <p:nvPr/>
        </p:nvSpPr>
        <p:spPr>
          <a:xfrm>
            <a:off x="1210237" y="215154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 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73A70ACD-6C0C-A44D-B06F-4875C04BDD70}"/>
              </a:ext>
            </a:extLst>
          </p:cNvPr>
          <p:cNvCxnSpPr/>
          <p:nvPr/>
        </p:nvCxnSpPr>
        <p:spPr>
          <a:xfrm>
            <a:off x="1506073" y="3711388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824AF2F7-AC66-B046-974D-13CFC04FEB68}"/>
              </a:ext>
            </a:extLst>
          </p:cNvPr>
          <p:cNvCxnSpPr/>
          <p:nvPr/>
        </p:nvCxnSpPr>
        <p:spPr>
          <a:xfrm>
            <a:off x="1927413" y="3715871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BBF8B5C-A28A-DC47-BBD4-9DB27E45718C}"/>
              </a:ext>
            </a:extLst>
          </p:cNvPr>
          <p:cNvCxnSpPr/>
          <p:nvPr/>
        </p:nvCxnSpPr>
        <p:spPr>
          <a:xfrm>
            <a:off x="2335306" y="3706907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0B8F364-2FA7-294E-B824-1343519EA0A4}"/>
              </a:ext>
            </a:extLst>
          </p:cNvPr>
          <p:cNvCxnSpPr/>
          <p:nvPr/>
        </p:nvCxnSpPr>
        <p:spPr>
          <a:xfrm>
            <a:off x="2756646" y="3711390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510BA45C-5A69-8948-AA9C-AF1710C25FCF}"/>
              </a:ext>
            </a:extLst>
          </p:cNvPr>
          <p:cNvCxnSpPr/>
          <p:nvPr/>
        </p:nvCxnSpPr>
        <p:spPr>
          <a:xfrm>
            <a:off x="3177986" y="3715873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CCFAFCE2-4B73-C249-B61F-A82841828636}"/>
              </a:ext>
            </a:extLst>
          </p:cNvPr>
          <p:cNvCxnSpPr/>
          <p:nvPr/>
        </p:nvCxnSpPr>
        <p:spPr>
          <a:xfrm>
            <a:off x="2424952" y="2115678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4A491F83-312E-F74D-AAF4-BAA94DC9B676}"/>
              </a:ext>
            </a:extLst>
          </p:cNvPr>
          <p:cNvCxnSpPr/>
          <p:nvPr/>
        </p:nvCxnSpPr>
        <p:spPr>
          <a:xfrm>
            <a:off x="1984272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5A5A6A6-D5C3-A745-969F-F81B51F3E4CD}"/>
              </a:ext>
            </a:extLst>
          </p:cNvPr>
          <p:cNvCxnSpPr/>
          <p:nvPr/>
        </p:nvCxnSpPr>
        <p:spPr>
          <a:xfrm>
            <a:off x="2421883" y="1586753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C09BF5B3-DA00-1149-87D7-8D4AEC22D2CA}"/>
              </a:ext>
            </a:extLst>
          </p:cNvPr>
          <p:cNvCxnSpPr/>
          <p:nvPr/>
        </p:nvCxnSpPr>
        <p:spPr>
          <a:xfrm>
            <a:off x="2868706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E506110-680B-B14E-AEA3-FD95DFBF086B}"/>
              </a:ext>
            </a:extLst>
          </p:cNvPr>
          <p:cNvCxnSpPr/>
          <p:nvPr/>
        </p:nvCxnSpPr>
        <p:spPr>
          <a:xfrm>
            <a:off x="6719046" y="5670183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63A417C7-A7F0-7B4E-8F22-812162964112}"/>
              </a:ext>
            </a:extLst>
          </p:cNvPr>
          <p:cNvCxnSpPr/>
          <p:nvPr/>
        </p:nvCxnSpPr>
        <p:spPr>
          <a:xfrm>
            <a:off x="6278366" y="540571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26F1807F-4BFE-A04D-88B6-C9AAD5A7E6AD}"/>
              </a:ext>
            </a:extLst>
          </p:cNvPr>
          <p:cNvCxnSpPr/>
          <p:nvPr/>
        </p:nvCxnSpPr>
        <p:spPr>
          <a:xfrm>
            <a:off x="6715977" y="541019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356CBCD2-51D3-754A-BD23-3F1EFB31F0C9}"/>
              </a:ext>
            </a:extLst>
          </p:cNvPr>
          <p:cNvCxnSpPr/>
          <p:nvPr/>
        </p:nvCxnSpPr>
        <p:spPr>
          <a:xfrm>
            <a:off x="7162800" y="540571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F83BF6CA-2444-7C43-8A49-71FDCBE87BC4}"/>
              </a:ext>
            </a:extLst>
          </p:cNvPr>
          <p:cNvCxnSpPr/>
          <p:nvPr/>
        </p:nvCxnSpPr>
        <p:spPr>
          <a:xfrm>
            <a:off x="6491861" y="5159188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346201F6-77D9-804D-9BA7-62F2F39A783B}"/>
              </a:ext>
            </a:extLst>
          </p:cNvPr>
          <p:cNvCxnSpPr/>
          <p:nvPr/>
        </p:nvCxnSpPr>
        <p:spPr>
          <a:xfrm>
            <a:off x="6938684" y="5154705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1DF65F6F-9177-574D-9F22-7DE23F3869DD}"/>
              </a:ext>
            </a:extLst>
          </p:cNvPr>
          <p:cNvSpPr txBox="1"/>
          <p:nvPr/>
        </p:nvSpPr>
        <p:spPr>
          <a:xfrm>
            <a:off x="7118684" y="5500906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C772594-990E-C94A-9210-FE2DFA2537DC}"/>
              </a:ext>
            </a:extLst>
          </p:cNvPr>
          <p:cNvSpPr txBox="1"/>
          <p:nvPr/>
        </p:nvSpPr>
        <p:spPr>
          <a:xfrm>
            <a:off x="7565964" y="5236438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729FB9FD-35E5-CC4E-9D76-AA160EFD8771}"/>
              </a:ext>
            </a:extLst>
          </p:cNvPr>
          <p:cNvSpPr txBox="1"/>
          <p:nvPr/>
        </p:nvSpPr>
        <p:spPr>
          <a:xfrm>
            <a:off x="7348667" y="494548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8B6DE3A-68DF-5745-BF64-A85CE54CEE01}"/>
              </a:ext>
            </a:extLst>
          </p:cNvPr>
          <p:cNvSpPr txBox="1"/>
          <p:nvPr/>
        </p:nvSpPr>
        <p:spPr>
          <a:xfrm>
            <a:off x="2001611" y="1946401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C92A74E-8709-FC42-AF3D-8CFA6A1A0AEA}"/>
              </a:ext>
            </a:extLst>
          </p:cNvPr>
          <p:cNvSpPr txBox="1"/>
          <p:nvPr/>
        </p:nvSpPr>
        <p:spPr>
          <a:xfrm>
            <a:off x="3010191" y="3706907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C3E6473-C8B2-1F44-B3EF-5391243AAFA4}"/>
              </a:ext>
            </a:extLst>
          </p:cNvPr>
          <p:cNvSpPr txBox="1"/>
          <p:nvPr/>
        </p:nvSpPr>
        <p:spPr>
          <a:xfrm>
            <a:off x="1589157" y="141299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1FC5F4A-BCA6-0C47-A799-C01E273AB52D}"/>
              </a:ext>
            </a:extLst>
          </p:cNvPr>
          <p:cNvSpPr txBox="1"/>
          <p:nvPr/>
        </p:nvSpPr>
        <p:spPr>
          <a:xfrm>
            <a:off x="1914892" y="3715871"/>
            <a:ext cx="4106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C00000"/>
                </a:solidFill>
                <a:latin typeface="+mj-lt"/>
              </a:rPr>
              <a:t>2g</a:t>
            </a:r>
            <a:endParaRPr lang="fr-FR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57F46010-AA0D-514A-AE90-F7498909F4B6}"/>
              </a:ext>
            </a:extLst>
          </p:cNvPr>
          <p:cNvCxnSpPr/>
          <p:nvPr/>
        </p:nvCxnSpPr>
        <p:spPr>
          <a:xfrm>
            <a:off x="4746817" y="6252887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D1E7C026-D252-A449-B5BE-F8ADE17A282F}"/>
              </a:ext>
            </a:extLst>
          </p:cNvPr>
          <p:cNvSpPr txBox="1"/>
          <p:nvPr/>
        </p:nvSpPr>
        <p:spPr>
          <a:xfrm>
            <a:off x="5146455" y="608361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1F0AA5D0-5772-1F4B-846E-EB468AF7F340}"/>
              </a:ext>
            </a:extLst>
          </p:cNvPr>
          <p:cNvCxnSpPr/>
          <p:nvPr/>
        </p:nvCxnSpPr>
        <p:spPr>
          <a:xfrm>
            <a:off x="4746817" y="900962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35908C5B-AAF6-614D-B6B6-6722E13D67EA}"/>
              </a:ext>
            </a:extLst>
          </p:cNvPr>
          <p:cNvSpPr txBox="1"/>
          <p:nvPr/>
        </p:nvSpPr>
        <p:spPr>
          <a:xfrm>
            <a:off x="5146455" y="731685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6EAAE83D-BFF1-AD4C-AD03-D4ADBD7EA584}"/>
              </a:ext>
            </a:extLst>
          </p:cNvPr>
          <p:cNvCxnSpPr/>
          <p:nvPr/>
        </p:nvCxnSpPr>
        <p:spPr>
          <a:xfrm>
            <a:off x="4312391" y="597049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F834B4B-B5F1-F64C-86BC-CB1FAC138635}"/>
              </a:ext>
            </a:extLst>
          </p:cNvPr>
          <p:cNvCxnSpPr/>
          <p:nvPr/>
        </p:nvCxnSpPr>
        <p:spPr>
          <a:xfrm>
            <a:off x="4750002" y="597497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F61231BA-25B3-B14C-AFAF-C6381A786DFC}"/>
              </a:ext>
            </a:extLst>
          </p:cNvPr>
          <p:cNvCxnSpPr/>
          <p:nvPr/>
        </p:nvCxnSpPr>
        <p:spPr>
          <a:xfrm>
            <a:off x="5196825" y="597049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5405D28A-B684-8E48-9087-45D2C7DECE80}"/>
              </a:ext>
            </a:extLst>
          </p:cNvPr>
          <p:cNvSpPr txBox="1"/>
          <p:nvPr/>
        </p:nvSpPr>
        <p:spPr>
          <a:xfrm>
            <a:off x="5599989" y="5801218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5D1592BB-B22D-9C4F-94D4-9D8ACFA3D2E5}"/>
              </a:ext>
            </a:extLst>
          </p:cNvPr>
          <p:cNvCxnSpPr/>
          <p:nvPr/>
        </p:nvCxnSpPr>
        <p:spPr>
          <a:xfrm>
            <a:off x="4312391" y="59378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153FD5BD-A491-4E4C-BE3D-97F5B152DF26}"/>
              </a:ext>
            </a:extLst>
          </p:cNvPr>
          <p:cNvCxnSpPr/>
          <p:nvPr/>
        </p:nvCxnSpPr>
        <p:spPr>
          <a:xfrm>
            <a:off x="4750002" y="598271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4881F532-0D1C-3944-AFB3-CB24A4052879}"/>
              </a:ext>
            </a:extLst>
          </p:cNvPr>
          <p:cNvCxnSpPr/>
          <p:nvPr/>
        </p:nvCxnSpPr>
        <p:spPr>
          <a:xfrm>
            <a:off x="5196825" y="59378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172DB879-E869-0544-9086-A138649A9DCE}"/>
              </a:ext>
            </a:extLst>
          </p:cNvPr>
          <p:cNvSpPr txBox="1"/>
          <p:nvPr/>
        </p:nvSpPr>
        <p:spPr>
          <a:xfrm>
            <a:off x="5599989" y="424511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983E3E3A-B2CC-0048-A570-8738DC932FFD}"/>
              </a:ext>
            </a:extLst>
          </p:cNvPr>
          <p:cNvCxnSpPr/>
          <p:nvPr/>
        </p:nvCxnSpPr>
        <p:spPr>
          <a:xfrm>
            <a:off x="4663731" y="5580263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57883C16-6236-AB46-B2B9-D6E07791AB55}"/>
              </a:ext>
            </a:extLst>
          </p:cNvPr>
          <p:cNvCxnSpPr/>
          <p:nvPr/>
        </p:nvCxnSpPr>
        <p:spPr>
          <a:xfrm>
            <a:off x="5085071" y="5584746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>
            <a:extLst>
              <a:ext uri="{FF2B5EF4-FFF2-40B4-BE49-F238E27FC236}">
                <a16:creationId xmlns:a16="http://schemas.microsoft.com/office/drawing/2014/main" id="{79B031F6-94DB-4047-AFD6-431303E86635}"/>
              </a:ext>
            </a:extLst>
          </p:cNvPr>
          <p:cNvSpPr txBox="1"/>
          <p:nvPr/>
        </p:nvSpPr>
        <p:spPr>
          <a:xfrm>
            <a:off x="4245308" y="5405715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15346CF7-7CA3-D549-AA63-9A5C76DE05D9}"/>
              </a:ext>
            </a:extLst>
          </p:cNvPr>
          <p:cNvCxnSpPr/>
          <p:nvPr/>
        </p:nvCxnSpPr>
        <p:spPr>
          <a:xfrm>
            <a:off x="4656638" y="3155315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087D7752-93C1-A543-ADA7-31627A43EAF1}"/>
              </a:ext>
            </a:extLst>
          </p:cNvPr>
          <p:cNvCxnSpPr/>
          <p:nvPr/>
        </p:nvCxnSpPr>
        <p:spPr>
          <a:xfrm>
            <a:off x="5077978" y="3159798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1F8F87FC-2842-CB42-82FD-545D3138339F}"/>
              </a:ext>
            </a:extLst>
          </p:cNvPr>
          <p:cNvSpPr txBox="1"/>
          <p:nvPr/>
        </p:nvSpPr>
        <p:spPr>
          <a:xfrm>
            <a:off x="4276192" y="2962838"/>
            <a:ext cx="370614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3E5D655-4829-714D-BFB6-90F0A323B8A1}"/>
              </a:ext>
            </a:extLst>
          </p:cNvPr>
          <p:cNvCxnSpPr/>
          <p:nvPr/>
        </p:nvCxnSpPr>
        <p:spPr>
          <a:xfrm>
            <a:off x="4374777" y="3715871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0438CF3C-9954-644A-BE3C-B4253447BB1A}"/>
              </a:ext>
            </a:extLst>
          </p:cNvPr>
          <p:cNvCxnSpPr/>
          <p:nvPr/>
        </p:nvCxnSpPr>
        <p:spPr>
          <a:xfrm>
            <a:off x="4796117" y="3706907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35E702E5-D273-CA4E-9A0E-B13AB999AA9D}"/>
              </a:ext>
            </a:extLst>
          </p:cNvPr>
          <p:cNvCxnSpPr/>
          <p:nvPr/>
        </p:nvCxnSpPr>
        <p:spPr>
          <a:xfrm>
            <a:off x="5204010" y="3711390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>
            <a:extLst>
              <a:ext uri="{FF2B5EF4-FFF2-40B4-BE49-F238E27FC236}">
                <a16:creationId xmlns:a16="http://schemas.microsoft.com/office/drawing/2014/main" id="{2D54F929-0A7E-594C-84D2-02AD3C5235FC}"/>
              </a:ext>
            </a:extLst>
          </p:cNvPr>
          <p:cNvSpPr txBox="1"/>
          <p:nvPr/>
        </p:nvSpPr>
        <p:spPr>
          <a:xfrm>
            <a:off x="4797043" y="3774142"/>
            <a:ext cx="4106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C00000"/>
                </a:solidFill>
                <a:latin typeface="+mj-lt"/>
              </a:rPr>
              <a:t>2g</a:t>
            </a:r>
            <a:endParaRPr lang="fr-FR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F9DF1560-F66A-3941-9895-11578DDAA6ED}"/>
              </a:ext>
            </a:extLst>
          </p:cNvPr>
          <p:cNvCxnSpPr>
            <a:cxnSpLocks/>
          </p:cNvCxnSpPr>
          <p:nvPr/>
        </p:nvCxnSpPr>
        <p:spPr>
          <a:xfrm>
            <a:off x="3537986" y="3706907"/>
            <a:ext cx="836791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3505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783F3090-D6B8-5046-A210-0A166624B263}"/>
              </a:ext>
            </a:extLst>
          </p:cNvPr>
          <p:cNvCxnSpPr/>
          <p:nvPr/>
        </p:nvCxnSpPr>
        <p:spPr>
          <a:xfrm flipV="1">
            <a:off x="1344706" y="537882"/>
            <a:ext cx="0" cy="568810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331E0ACE-0EB5-3A4D-89DD-004D202563D1}"/>
              </a:ext>
            </a:extLst>
          </p:cNvPr>
          <p:cNvSpPr txBox="1"/>
          <p:nvPr/>
        </p:nvSpPr>
        <p:spPr>
          <a:xfrm>
            <a:off x="1210237" y="215154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 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29FB2B5-81FE-CA48-81D1-EF3B6B0FC8E0}"/>
              </a:ext>
            </a:extLst>
          </p:cNvPr>
          <p:cNvCxnSpPr/>
          <p:nvPr/>
        </p:nvCxnSpPr>
        <p:spPr>
          <a:xfrm>
            <a:off x="1506073" y="3711388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976D76F-124A-114A-B403-DB90E7BB6D1B}"/>
              </a:ext>
            </a:extLst>
          </p:cNvPr>
          <p:cNvCxnSpPr/>
          <p:nvPr/>
        </p:nvCxnSpPr>
        <p:spPr>
          <a:xfrm>
            <a:off x="1927413" y="3715871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354228E-FF99-0144-8F6C-3D888D1011F1}"/>
              </a:ext>
            </a:extLst>
          </p:cNvPr>
          <p:cNvCxnSpPr/>
          <p:nvPr/>
        </p:nvCxnSpPr>
        <p:spPr>
          <a:xfrm>
            <a:off x="2335306" y="3706907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D148444-6898-2E41-ACE9-449C73DE02F2}"/>
              </a:ext>
            </a:extLst>
          </p:cNvPr>
          <p:cNvCxnSpPr/>
          <p:nvPr/>
        </p:nvCxnSpPr>
        <p:spPr>
          <a:xfrm>
            <a:off x="2756646" y="3711390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90DC4453-EBA4-2645-A5D3-5AD14D737A83}"/>
              </a:ext>
            </a:extLst>
          </p:cNvPr>
          <p:cNvCxnSpPr/>
          <p:nvPr/>
        </p:nvCxnSpPr>
        <p:spPr>
          <a:xfrm>
            <a:off x="3177986" y="3715873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4BD3C79-D6AB-F64F-AD13-BACC40F5E84B}"/>
              </a:ext>
            </a:extLst>
          </p:cNvPr>
          <p:cNvCxnSpPr/>
          <p:nvPr/>
        </p:nvCxnSpPr>
        <p:spPr>
          <a:xfrm>
            <a:off x="2424952" y="2115678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D6FEA581-082D-2A4C-B475-C3E4B572074A}"/>
              </a:ext>
            </a:extLst>
          </p:cNvPr>
          <p:cNvCxnSpPr/>
          <p:nvPr/>
        </p:nvCxnSpPr>
        <p:spPr>
          <a:xfrm>
            <a:off x="1984272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2B42664-F03C-2E48-B7CA-189DDD5FEE15}"/>
              </a:ext>
            </a:extLst>
          </p:cNvPr>
          <p:cNvCxnSpPr/>
          <p:nvPr/>
        </p:nvCxnSpPr>
        <p:spPr>
          <a:xfrm>
            <a:off x="2421883" y="1586753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62E4424B-EDE9-D94D-B720-F757F6444ACD}"/>
              </a:ext>
            </a:extLst>
          </p:cNvPr>
          <p:cNvCxnSpPr/>
          <p:nvPr/>
        </p:nvCxnSpPr>
        <p:spPr>
          <a:xfrm>
            <a:off x="2868706" y="1582270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7B890D60-B989-9C46-A7D5-06E0E1564F56}"/>
              </a:ext>
            </a:extLst>
          </p:cNvPr>
          <p:cNvCxnSpPr/>
          <p:nvPr/>
        </p:nvCxnSpPr>
        <p:spPr>
          <a:xfrm>
            <a:off x="6719046" y="5670183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8943D8B-42BF-454C-B479-40F8CD98D4F7}"/>
              </a:ext>
            </a:extLst>
          </p:cNvPr>
          <p:cNvCxnSpPr/>
          <p:nvPr/>
        </p:nvCxnSpPr>
        <p:spPr>
          <a:xfrm>
            <a:off x="6278366" y="540571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DD7803AF-C826-4B42-B5D5-EE79AECDD385}"/>
              </a:ext>
            </a:extLst>
          </p:cNvPr>
          <p:cNvCxnSpPr/>
          <p:nvPr/>
        </p:nvCxnSpPr>
        <p:spPr>
          <a:xfrm>
            <a:off x="6715977" y="541019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9686B3AA-1970-F749-AAFA-E35142F1A030}"/>
              </a:ext>
            </a:extLst>
          </p:cNvPr>
          <p:cNvCxnSpPr/>
          <p:nvPr/>
        </p:nvCxnSpPr>
        <p:spPr>
          <a:xfrm>
            <a:off x="7162800" y="540571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12C8DBB3-8B84-714F-BEC9-5B47DA1924A3}"/>
              </a:ext>
            </a:extLst>
          </p:cNvPr>
          <p:cNvCxnSpPr/>
          <p:nvPr/>
        </p:nvCxnSpPr>
        <p:spPr>
          <a:xfrm>
            <a:off x="6491861" y="5159188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68F78B33-F107-7140-BDA0-44DB59263A51}"/>
              </a:ext>
            </a:extLst>
          </p:cNvPr>
          <p:cNvCxnSpPr/>
          <p:nvPr/>
        </p:nvCxnSpPr>
        <p:spPr>
          <a:xfrm>
            <a:off x="6938684" y="5154705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445F345B-7436-644B-9FDC-E22E451ECABB}"/>
              </a:ext>
            </a:extLst>
          </p:cNvPr>
          <p:cNvSpPr txBox="1"/>
          <p:nvPr/>
        </p:nvSpPr>
        <p:spPr>
          <a:xfrm>
            <a:off x="7118684" y="5500906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DA8F322-1C38-C84C-8316-5CC637F45D94}"/>
              </a:ext>
            </a:extLst>
          </p:cNvPr>
          <p:cNvSpPr txBox="1"/>
          <p:nvPr/>
        </p:nvSpPr>
        <p:spPr>
          <a:xfrm>
            <a:off x="7565964" y="5236438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95467C8-5735-6944-B124-D6FF2EB5B7A3}"/>
              </a:ext>
            </a:extLst>
          </p:cNvPr>
          <p:cNvSpPr txBox="1"/>
          <p:nvPr/>
        </p:nvSpPr>
        <p:spPr>
          <a:xfrm>
            <a:off x="7348667" y="494548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AF0AC55-B0F1-DC40-8010-BD0B97927606}"/>
              </a:ext>
            </a:extLst>
          </p:cNvPr>
          <p:cNvSpPr txBox="1"/>
          <p:nvPr/>
        </p:nvSpPr>
        <p:spPr>
          <a:xfrm>
            <a:off x="2001611" y="1946401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A6CFC2F-3E5A-024E-A80A-E471B42A7EEC}"/>
              </a:ext>
            </a:extLst>
          </p:cNvPr>
          <p:cNvSpPr txBox="1"/>
          <p:nvPr/>
        </p:nvSpPr>
        <p:spPr>
          <a:xfrm>
            <a:off x="3010191" y="3706907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7EFD37E-236D-E941-9460-DD75E7C5B321}"/>
              </a:ext>
            </a:extLst>
          </p:cNvPr>
          <p:cNvSpPr txBox="1"/>
          <p:nvPr/>
        </p:nvSpPr>
        <p:spPr>
          <a:xfrm>
            <a:off x="1589157" y="141299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EF9C2BA-F92F-7A48-961B-16F477D88E92}"/>
              </a:ext>
            </a:extLst>
          </p:cNvPr>
          <p:cNvSpPr txBox="1"/>
          <p:nvPr/>
        </p:nvSpPr>
        <p:spPr>
          <a:xfrm>
            <a:off x="1914892" y="3715871"/>
            <a:ext cx="4106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C00000"/>
                </a:solidFill>
                <a:latin typeface="+mj-lt"/>
              </a:rPr>
              <a:t>2g</a:t>
            </a:r>
            <a:endParaRPr lang="fr-FR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B9D1B5A-8D21-7E4E-85FA-B60374CC48CA}"/>
              </a:ext>
            </a:extLst>
          </p:cNvPr>
          <p:cNvCxnSpPr/>
          <p:nvPr/>
        </p:nvCxnSpPr>
        <p:spPr>
          <a:xfrm>
            <a:off x="4746817" y="6252887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328242D6-E593-5147-9C5F-2099CF829E8D}"/>
              </a:ext>
            </a:extLst>
          </p:cNvPr>
          <p:cNvSpPr txBox="1"/>
          <p:nvPr/>
        </p:nvSpPr>
        <p:spPr>
          <a:xfrm>
            <a:off x="5146455" y="608361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FBBF09AA-87F6-6042-BD1B-B01BACAAAD66}"/>
              </a:ext>
            </a:extLst>
          </p:cNvPr>
          <p:cNvCxnSpPr/>
          <p:nvPr/>
        </p:nvCxnSpPr>
        <p:spPr>
          <a:xfrm>
            <a:off x="4746817" y="900962"/>
            <a:ext cx="360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E773243B-01F5-9548-9921-3E3EF95F9545}"/>
              </a:ext>
            </a:extLst>
          </p:cNvPr>
          <p:cNvSpPr txBox="1"/>
          <p:nvPr/>
        </p:nvSpPr>
        <p:spPr>
          <a:xfrm>
            <a:off x="5146455" y="731685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j-lt"/>
              </a:rPr>
              <a:t>a</a:t>
            </a:r>
            <a:r>
              <a:rPr lang="fr-FR" baseline="-25000" dirty="0">
                <a:solidFill>
                  <a:srgbClr val="00B0F0"/>
                </a:solidFill>
                <a:latin typeface="+mj-lt"/>
              </a:rPr>
              <a:t>1g</a:t>
            </a:r>
            <a:endParaRPr lang="fr-FR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26FA5C90-FC50-524F-9E9D-0BA786AA6F41}"/>
              </a:ext>
            </a:extLst>
          </p:cNvPr>
          <p:cNvCxnSpPr/>
          <p:nvPr/>
        </p:nvCxnSpPr>
        <p:spPr>
          <a:xfrm>
            <a:off x="4312391" y="597049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5A228454-DBB5-6E49-B761-8F9AAFD400BB}"/>
              </a:ext>
            </a:extLst>
          </p:cNvPr>
          <p:cNvCxnSpPr/>
          <p:nvPr/>
        </p:nvCxnSpPr>
        <p:spPr>
          <a:xfrm>
            <a:off x="4750002" y="597497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F05F5AED-B343-874F-811B-4A1F90ED9EE3}"/>
              </a:ext>
            </a:extLst>
          </p:cNvPr>
          <p:cNvCxnSpPr/>
          <p:nvPr/>
        </p:nvCxnSpPr>
        <p:spPr>
          <a:xfrm>
            <a:off x="5196825" y="5970495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97341F77-6BE7-B54A-A57E-69007CF90C78}"/>
              </a:ext>
            </a:extLst>
          </p:cNvPr>
          <p:cNvSpPr txBox="1"/>
          <p:nvPr/>
        </p:nvSpPr>
        <p:spPr>
          <a:xfrm>
            <a:off x="5599989" y="5801218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309A3A05-1F3B-E349-B053-10F5815984E1}"/>
              </a:ext>
            </a:extLst>
          </p:cNvPr>
          <p:cNvCxnSpPr/>
          <p:nvPr/>
        </p:nvCxnSpPr>
        <p:spPr>
          <a:xfrm>
            <a:off x="4312391" y="59378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954E91E8-67C4-2846-9BA6-9BDAFE5DED50}"/>
              </a:ext>
            </a:extLst>
          </p:cNvPr>
          <p:cNvCxnSpPr/>
          <p:nvPr/>
        </p:nvCxnSpPr>
        <p:spPr>
          <a:xfrm>
            <a:off x="4750002" y="598271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86004E88-49F0-5A46-8979-B326CD3241E3}"/>
              </a:ext>
            </a:extLst>
          </p:cNvPr>
          <p:cNvCxnSpPr/>
          <p:nvPr/>
        </p:nvCxnSpPr>
        <p:spPr>
          <a:xfrm>
            <a:off x="5196825" y="593788"/>
            <a:ext cx="36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C30BF89A-E68A-8F4A-8B99-7986557B3B69}"/>
              </a:ext>
            </a:extLst>
          </p:cNvPr>
          <p:cNvSpPr txBox="1"/>
          <p:nvPr/>
        </p:nvSpPr>
        <p:spPr>
          <a:xfrm>
            <a:off x="5599989" y="424511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FFC000"/>
                </a:solidFill>
                <a:latin typeface="+mj-lt"/>
              </a:rPr>
              <a:t>1u</a:t>
            </a:r>
            <a:endParaRPr lang="fr-FR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D747C222-D635-FA4C-8AA8-054576D375E6}"/>
              </a:ext>
            </a:extLst>
          </p:cNvPr>
          <p:cNvCxnSpPr/>
          <p:nvPr/>
        </p:nvCxnSpPr>
        <p:spPr>
          <a:xfrm>
            <a:off x="4663731" y="5580263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DB4768D8-5569-8445-A78F-4B5187D8FF5F}"/>
              </a:ext>
            </a:extLst>
          </p:cNvPr>
          <p:cNvCxnSpPr/>
          <p:nvPr/>
        </p:nvCxnSpPr>
        <p:spPr>
          <a:xfrm>
            <a:off x="5085071" y="5584746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>
            <a:extLst>
              <a:ext uri="{FF2B5EF4-FFF2-40B4-BE49-F238E27FC236}">
                <a16:creationId xmlns:a16="http://schemas.microsoft.com/office/drawing/2014/main" id="{4D6611D9-803B-D84D-9F4A-9BE54931CE49}"/>
              </a:ext>
            </a:extLst>
          </p:cNvPr>
          <p:cNvSpPr txBox="1"/>
          <p:nvPr/>
        </p:nvSpPr>
        <p:spPr>
          <a:xfrm>
            <a:off x="4217556" y="5395597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D482E496-F4B1-A04C-A933-2461AC7F5195}"/>
              </a:ext>
            </a:extLst>
          </p:cNvPr>
          <p:cNvCxnSpPr/>
          <p:nvPr/>
        </p:nvCxnSpPr>
        <p:spPr>
          <a:xfrm>
            <a:off x="4656638" y="3155315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0316275B-2589-5249-8AF8-D7BF5A2F7B8E}"/>
              </a:ext>
            </a:extLst>
          </p:cNvPr>
          <p:cNvCxnSpPr/>
          <p:nvPr/>
        </p:nvCxnSpPr>
        <p:spPr>
          <a:xfrm>
            <a:off x="5077978" y="3159798"/>
            <a:ext cx="3600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C030428A-56F0-2049-9D5F-27055FEABC47}"/>
              </a:ext>
            </a:extLst>
          </p:cNvPr>
          <p:cNvSpPr txBox="1"/>
          <p:nvPr/>
        </p:nvSpPr>
        <p:spPr>
          <a:xfrm>
            <a:off x="4336034" y="2973154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rgbClr val="92D050"/>
                </a:solidFill>
                <a:latin typeface="+mj-lt"/>
              </a:rPr>
              <a:t>e</a:t>
            </a:r>
            <a:r>
              <a:rPr lang="fr-FR" baseline="-25000" dirty="0" err="1">
                <a:solidFill>
                  <a:srgbClr val="92D050"/>
                </a:solidFill>
                <a:latin typeface="+mj-lt"/>
              </a:rPr>
              <a:t>g</a:t>
            </a:r>
            <a:endParaRPr lang="fr-FR" dirty="0">
              <a:solidFill>
                <a:srgbClr val="92D050"/>
              </a:solidFill>
              <a:latin typeface="+mj-lt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4EF087A-FC2A-C144-BAF4-89E5A081EEF0}"/>
              </a:ext>
            </a:extLst>
          </p:cNvPr>
          <p:cNvCxnSpPr/>
          <p:nvPr/>
        </p:nvCxnSpPr>
        <p:spPr>
          <a:xfrm>
            <a:off x="4374777" y="3715871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39F68457-A008-4B43-A4C6-4D737FBC1DD6}"/>
              </a:ext>
            </a:extLst>
          </p:cNvPr>
          <p:cNvCxnSpPr/>
          <p:nvPr/>
        </p:nvCxnSpPr>
        <p:spPr>
          <a:xfrm>
            <a:off x="4796117" y="3706907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80BFC81B-A35B-5744-BCAE-414DC4586499}"/>
              </a:ext>
            </a:extLst>
          </p:cNvPr>
          <p:cNvCxnSpPr/>
          <p:nvPr/>
        </p:nvCxnSpPr>
        <p:spPr>
          <a:xfrm>
            <a:off x="5204010" y="3711390"/>
            <a:ext cx="36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>
            <a:extLst>
              <a:ext uri="{FF2B5EF4-FFF2-40B4-BE49-F238E27FC236}">
                <a16:creationId xmlns:a16="http://schemas.microsoft.com/office/drawing/2014/main" id="{0818C0DC-9541-A242-8FA3-3A359AB30BEC}"/>
              </a:ext>
            </a:extLst>
          </p:cNvPr>
          <p:cNvSpPr txBox="1"/>
          <p:nvPr/>
        </p:nvSpPr>
        <p:spPr>
          <a:xfrm>
            <a:off x="4783596" y="3733801"/>
            <a:ext cx="4106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+mj-lt"/>
              </a:rPr>
              <a:t>t</a:t>
            </a:r>
            <a:r>
              <a:rPr lang="fr-FR" baseline="-25000" dirty="0">
                <a:solidFill>
                  <a:srgbClr val="C00000"/>
                </a:solidFill>
                <a:latin typeface="+mj-lt"/>
              </a:rPr>
              <a:t>2g</a:t>
            </a:r>
            <a:endParaRPr lang="fr-FR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D82E0B9-CF42-884D-8C9B-065F9CDA0F76}"/>
              </a:ext>
            </a:extLst>
          </p:cNvPr>
          <p:cNvSpPr/>
          <p:nvPr/>
        </p:nvSpPr>
        <p:spPr>
          <a:xfrm>
            <a:off x="3859306" y="2662518"/>
            <a:ext cx="2132137" cy="1627094"/>
          </a:xfrm>
          <a:prstGeom prst="rect">
            <a:avLst/>
          </a:prstGeom>
          <a:noFill/>
          <a:ln w="28575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181F5300-EF05-BE44-94E0-0CA709A34F7C}"/>
              </a:ext>
            </a:extLst>
          </p:cNvPr>
          <p:cNvSpPr txBox="1"/>
          <p:nvPr/>
        </p:nvSpPr>
        <p:spPr>
          <a:xfrm>
            <a:off x="6143896" y="3325907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D883FF"/>
                </a:solidFill>
              </a:rPr>
              <a:t>Bloc d </a:t>
            </a:r>
          </a:p>
        </p:txBody>
      </p:sp>
    </p:spTree>
    <p:extLst>
      <p:ext uri="{BB962C8B-B14F-4D97-AF65-F5344CB8AC3E}">
        <p14:creationId xmlns:p14="http://schemas.microsoft.com/office/powerpoint/2010/main" val="6743496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68</Words>
  <Application>Microsoft Macintosh PowerPoint</Application>
  <PresentationFormat>Grand écran</PresentationFormat>
  <Paragraphs>67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Thomas Julian</dc:creator>
  <cp:lastModifiedBy>Thomas Julian</cp:lastModifiedBy>
  <cp:revision>10</cp:revision>
  <dcterms:created xsi:type="dcterms:W3CDTF">2019-05-09T09:09:42Z</dcterms:created>
  <dcterms:modified xsi:type="dcterms:W3CDTF">2019-05-09T17:12:29Z</dcterms:modified>
</cp:coreProperties>
</file>