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42"/>
    <p:restoredTop sz="92694"/>
  </p:normalViewPr>
  <p:slideViewPr>
    <p:cSldViewPr snapToGrid="0" snapToObjects="1">
      <p:cViewPr varScale="1">
        <p:scale>
          <a:sx n="82" d="100"/>
          <a:sy n="82" d="100"/>
        </p:scale>
        <p:origin x="11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D03B9A-E468-1349-A395-73D5490E78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5AB89FC-8FC0-3F47-921A-BE08383E94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056C3F8-3297-674C-8DA6-56F100D8E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ACEA-7BBF-7E4D-8DE6-5A9FAA54A4C4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25F322-2D00-6E4E-9364-87457393D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8217E2-E91D-D946-8A08-24809C815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3FF85-636B-204A-B92E-6E30AC6A44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2767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9AFE66-C5DF-FF4C-8E23-CBDA89260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E1F32C1-3FF1-1946-BC1B-6E18B1D3A6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3D60B74-6900-EE4C-90FF-BB174A249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ACEA-7BBF-7E4D-8DE6-5A9FAA54A4C4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1BC477-0AF7-6443-8153-2CFE9CC4D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02A881-F0A3-0A4C-BF58-DC0CFAF79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3FF85-636B-204A-B92E-6E30AC6A44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7734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D8F8D1D-1B15-C848-95C3-023C565816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91EAD75-C6C2-F24E-813B-38E4BF9753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2974DF-8DF7-3545-A894-1A9EED370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ACEA-7BBF-7E4D-8DE6-5A9FAA54A4C4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25C9A1-74C8-9547-A03C-E810881A2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BFF981-0617-2C4A-90F3-E44DC3547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3FF85-636B-204A-B92E-6E30AC6A44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1908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BA1447-5D67-034D-B678-1B6962B93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EA4960B-7F71-CF49-BCD9-F865DAEFB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C08973-02BB-4047-85A1-C915D9105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ACEA-7BBF-7E4D-8DE6-5A9FAA54A4C4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9107F8-124B-F94E-8F8D-8DCBF4C97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A4F6159-F1DA-FC4A-BB4C-8084C2213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3FF85-636B-204A-B92E-6E30AC6A44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2766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FD2682-E5BE-D64F-8773-E366182C4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3012D78-97BD-3B47-99D0-C30F5BDB1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48ECCA-E454-8B44-8D13-1B7B82E92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ACEA-7BBF-7E4D-8DE6-5A9FAA54A4C4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5F824C-251A-964A-B94B-7F90A65A0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F7E9F53-12DB-EA48-8138-DAF1431D3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3FF85-636B-204A-B92E-6E30AC6A44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557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5AD7DB-D0D2-7345-8118-9B6462A0B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DBB75D3-3DCD-6E4C-84F8-3EE05B96EA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DF2997F-89AC-204F-96E4-A2C2DF312D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A00C1E9-ED1E-D340-9E54-7A2972653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ACEA-7BBF-7E4D-8DE6-5A9FAA54A4C4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02E19A5-4EA2-8C41-8BF6-EC71D89F8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3C71DF7-4619-0349-B0D5-9D2EFE811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3FF85-636B-204A-B92E-6E30AC6A44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0671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9DD77E-0C00-644A-BB45-14E1BAB46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B26DBFD-834A-DC4A-A737-62F537226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2DDBF1C-BF16-F84B-A78A-224F74252D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A6E6474-5FB1-B543-8F83-E7F3005D90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F276A69-D71A-9E45-9839-66FA3A84A9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080A526-1E84-E245-95ED-6280FD661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ACEA-7BBF-7E4D-8DE6-5A9FAA54A4C4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14518F4-BA18-F844-BD72-E00263272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0C2E456-6422-CB4F-A31F-536E40BF5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3FF85-636B-204A-B92E-6E30AC6A44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8762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7D2F69-6750-3041-8CAD-814B491A9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26C4E7D-6E17-A342-86A8-6D21BF0FF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ACEA-7BBF-7E4D-8DE6-5A9FAA54A4C4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75ECF2-121A-0749-B7F4-CB7F040B2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94676B3-5C60-394F-83A7-D132E030D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3FF85-636B-204A-B92E-6E30AC6A44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184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A10E342-BED1-FD44-BD84-A815ED2A0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ACEA-7BBF-7E4D-8DE6-5A9FAA54A4C4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E4D245E-11BF-BF4F-B1A4-8765F2A36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5C3B811-CC4D-4841-B622-73EE8826A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3FF85-636B-204A-B92E-6E30AC6A44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9144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38CB0C-C964-414F-AE42-40FD01478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F50790-68EC-504B-8BAC-D70CE5143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A20235F-2909-C64F-AC3E-92AB212986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3688DBB-7574-1241-AB99-C7B46DCD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ACEA-7BBF-7E4D-8DE6-5A9FAA54A4C4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25D6388-56D9-A346-8E56-CADB2A6CD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9A5F365-2B3B-CB48-A64C-3E3A66254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3FF85-636B-204A-B92E-6E30AC6A44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2626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A0BFFA-46AF-A64D-B778-F9C4BE8D3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A928F00-A04D-4E41-A33C-403540178E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9B80D7-28B4-5648-8044-EB58241123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AA7736F-ADDF-B141-B977-1105094AF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ACEA-7BBF-7E4D-8DE6-5A9FAA54A4C4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888DA94-1CB2-EE48-A788-501D96FC1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4C5518A-9DCF-4E4C-AE1E-DDEE9E80B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3FF85-636B-204A-B92E-6E30AC6A44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799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B1EF433-1808-3648-A986-B8FBF727D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6154F37-7BB2-AF47-9EC6-0778BEB808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F57A54-5843-084F-B799-4FCDFED349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8ACEA-7BBF-7E4D-8DE6-5A9FAA54A4C4}" type="datetimeFigureOut">
              <a:rPr lang="fr-FR" smtClean="0"/>
              <a:t>17/06/2019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7833AEC-FBB4-CE40-B1A9-CC9495211C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3BB2AB2-D1AA-5345-8C57-F7071352C0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3FF85-636B-204A-B92E-6E30AC6A44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5846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1A402F7-5098-A149-BA2D-9C3085F4BF12}"/>
              </a:ext>
            </a:extLst>
          </p:cNvPr>
          <p:cNvSpPr txBox="1"/>
          <p:nvPr/>
        </p:nvSpPr>
        <p:spPr>
          <a:xfrm>
            <a:off x="4213412" y="2008094"/>
            <a:ext cx="3738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TOUR DE CHAPPE ET RESEAU FRANCE </a:t>
            </a:r>
          </a:p>
        </p:txBody>
      </p:sp>
    </p:spTree>
    <p:extLst>
      <p:ext uri="{BB962C8B-B14F-4D97-AF65-F5344CB8AC3E}">
        <p14:creationId xmlns:p14="http://schemas.microsoft.com/office/powerpoint/2010/main" val="1694795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CA061AA-7E96-8340-8E41-EA5CC4EA5A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28239"/>
            <a:ext cx="12058650" cy="5281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959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7944535-9D48-754A-B32D-CE42D4B567A3}"/>
              </a:ext>
            </a:extLst>
          </p:cNvPr>
          <p:cNvSpPr txBox="1"/>
          <p:nvPr/>
        </p:nvSpPr>
        <p:spPr>
          <a:xfrm>
            <a:off x="4572000" y="1828800"/>
            <a:ext cx="1641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CABLE COAXIAL</a:t>
            </a:r>
          </a:p>
        </p:txBody>
      </p:sp>
    </p:spTree>
    <p:extLst>
      <p:ext uri="{BB962C8B-B14F-4D97-AF65-F5344CB8AC3E}">
        <p14:creationId xmlns:p14="http://schemas.microsoft.com/office/powerpoint/2010/main" val="1116456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AA39E898-8471-C54E-B560-98D80F687C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2" y="470760"/>
            <a:ext cx="11550018" cy="5872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534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F1C3A06-64A7-CA47-8261-D4C1F044CE5E}"/>
              </a:ext>
            </a:extLst>
          </p:cNvPr>
          <p:cNvSpPr txBox="1"/>
          <p:nvPr/>
        </p:nvSpPr>
        <p:spPr>
          <a:xfrm>
            <a:off x="3053166" y="2417736"/>
            <a:ext cx="1618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FIBRE OPTIQUE</a:t>
            </a:r>
          </a:p>
        </p:txBody>
      </p:sp>
    </p:spTree>
    <p:extLst>
      <p:ext uri="{BB962C8B-B14F-4D97-AF65-F5344CB8AC3E}">
        <p14:creationId xmlns:p14="http://schemas.microsoft.com/office/powerpoint/2010/main" val="143700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49CE85-89C5-AC4F-8D70-655BED1B50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RESEAU FIBRE OPTIQUE</a:t>
            </a:r>
          </a:p>
        </p:txBody>
      </p:sp>
    </p:spTree>
    <p:extLst>
      <p:ext uri="{BB962C8B-B14F-4D97-AF65-F5344CB8AC3E}">
        <p14:creationId xmlns:p14="http://schemas.microsoft.com/office/powerpoint/2010/main" val="720450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02699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13</Words>
  <Application>Microsoft Macintosh PowerPoint</Application>
  <PresentationFormat>Grand écran</PresentationFormat>
  <Paragraphs>4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Thomas Julian</dc:creator>
  <cp:lastModifiedBy>Thomas Julian</cp:lastModifiedBy>
  <cp:revision>3</cp:revision>
  <cp:lastPrinted>2019-06-17T12:44:24Z</cp:lastPrinted>
  <dcterms:created xsi:type="dcterms:W3CDTF">2018-11-07T22:18:29Z</dcterms:created>
  <dcterms:modified xsi:type="dcterms:W3CDTF">2019-06-17T12:44:26Z</dcterms:modified>
</cp:coreProperties>
</file>