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0FEC47-A938-722C-8CFA-FA6B33A79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4A34BE-D03A-7C6A-5536-DBBE73C72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7C8CA6-762A-8751-AE6B-34A4106E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AE6DB4-C707-E503-1112-36B09CCD0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D99D3-8ACD-4CA4-606B-2F9B83F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4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EA717-0952-B2B2-5F60-C44442EB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583A4B-D3AD-6472-177C-9696F0491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350A2D-C156-E884-5F7B-29A5DF4B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222EEF-30C6-A232-8488-F9D95068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A2CC93-9F2A-64A3-5F7F-8DDAEA2A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8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9A5EB68-4FB4-3916-540C-94C0B759E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7A5656-D818-593F-1593-F70BE5AAA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6A6394-AD1B-0C3B-57DB-7FCD76367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642C1-1084-ABCB-0B24-5589C1DE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856B9-618E-37B5-C803-37F64233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32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CFECDE-4AF3-237B-888E-E2ADF2AED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519783-C47F-2178-867E-F1A1C88E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09B6C5-6287-9FAC-1277-4CD8343A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02537A-1D04-EB1C-4A90-94E0F752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FBBDA2-8AF6-0EC0-5E01-CB0DC747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09E4F2-4A5B-7C3C-1843-E4C9409B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ADF6C3-A7C9-B90F-6CCA-31CE763A0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8990C5-89A9-DCD8-54C8-147624309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AA572-AFD7-52D1-8825-CF580DCE6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AECD69-2861-4955-058E-7B0FE99C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73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4D1442-54D0-A131-40C3-0874BB7F4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81E08-69EC-332B-E00A-2AF1CA624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445A99-9FBF-140B-65F8-8368629B2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97D3A2-3168-BB86-64E9-03AAFB1A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053603-AAA6-C835-C826-FCF80611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DF1E21-15D8-C9A5-2086-72FB5337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69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5B23D-C41C-4205-E501-58B7BB87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5DC7C3-7C06-CF5A-758E-FC21812CA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0D5D95-EE1E-383D-2129-5189331CA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86798C-FE93-0417-0AF9-72A6DF5B5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8023B84-D34F-7CFE-7F68-82A786DF0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531120-3DFF-C7E8-2F38-A7FC8C9F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E69DEB-7691-BB2A-F5FE-649FA1D2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BD3C6F-35E2-D05F-6AB4-7523CA630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36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9A83F-D8DB-5C5A-E687-78D73DC61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590378-E2DF-E47C-9DBD-1330E0BB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E7174C-8ED7-7D55-7052-B97C5182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92DB7B-CF9A-4228-3358-E28D5EE3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19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670F3E-B3CD-DE05-41A2-96DB5C3A8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2E6FE6-1848-04C8-B19A-6451FC41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60CFBE-97B4-6289-6E81-7B4C64A2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7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6FDA8-8439-53AB-6AE8-7F8736E5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E93BE6-E42A-4FB1-BD39-568386524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63182D-B26D-8320-1981-BEB9A599E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804322-727B-8989-8A54-AA5C40B53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19219D-15CA-7FC1-C85F-FD6C617C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1D6EFB-5A32-0034-09CD-32C87271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24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67867-3D62-050F-4B32-B065B431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A7E2A0-B286-4930-A7AC-B48E3E288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2E7A3A-A478-6ED4-EF6D-E136FB09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ACADD9-9E7C-D108-1122-ECB7BC6D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D0FE3D-A391-5F64-35CC-1A3D257F8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29C640-FD0F-3BB0-D9CC-F72F7B0E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56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CC0005-01DA-FBDE-8227-72AC2447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9DE3F4-BE23-A637-F2D4-D765B9983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6BAF0D-0D78-5DB5-4E3F-00A231CC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DB42-933A-433F-AE32-42BE41B8339A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7C8DE3-23E8-E53E-3328-D9B189943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07771-3FEF-7367-0D7E-DEE25B6B3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C6B39-247A-428C-A465-1DD3838C9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82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72FFE84-1634-18B1-DFB0-BCDE6AC81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820" y="1220842"/>
            <a:ext cx="4179742" cy="51291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3E0063A-EEBF-286C-154E-1F12C85E2E06}"/>
              </a:ext>
            </a:extLst>
          </p:cNvPr>
          <p:cNvSpPr txBox="1"/>
          <p:nvPr/>
        </p:nvSpPr>
        <p:spPr>
          <a:xfrm>
            <a:off x="184727" y="286327"/>
            <a:ext cx="468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Première expérience :</a:t>
            </a:r>
          </a:p>
        </p:txBody>
      </p:sp>
    </p:spTree>
    <p:extLst>
      <p:ext uri="{BB962C8B-B14F-4D97-AF65-F5344CB8AC3E}">
        <p14:creationId xmlns:p14="http://schemas.microsoft.com/office/powerpoint/2010/main" val="379253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550738D-291E-FC4B-57F6-9E220DA42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24" y="1291195"/>
            <a:ext cx="3977804" cy="28974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7F6F0EAB-E2E4-AC2B-4A11-C50CCA9A9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248" y="1687805"/>
            <a:ext cx="5519671" cy="22607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293EA96-92E2-00F1-2079-091F2C86EA6C}"/>
              </a:ext>
            </a:extLst>
          </p:cNvPr>
          <p:cNvSpPr txBox="1"/>
          <p:nvPr/>
        </p:nvSpPr>
        <p:spPr>
          <a:xfrm>
            <a:off x="184727" y="286327"/>
            <a:ext cx="468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Seconde expérience 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EA06A36-2A39-EF05-37DB-671669EC06C0}"/>
              </a:ext>
            </a:extLst>
          </p:cNvPr>
          <p:cNvSpPr txBox="1"/>
          <p:nvPr/>
        </p:nvSpPr>
        <p:spPr>
          <a:xfrm>
            <a:off x="1149927" y="4447309"/>
            <a:ext cx="3468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 fumarique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CE4BCFF-2A69-3C0B-DE6B-32F2C797A502}"/>
              </a:ext>
            </a:extLst>
          </p:cNvPr>
          <p:cNvSpPr txBox="1"/>
          <p:nvPr/>
        </p:nvSpPr>
        <p:spPr>
          <a:xfrm>
            <a:off x="6927273" y="4447308"/>
            <a:ext cx="3468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 maléique</a:t>
            </a:r>
          </a:p>
        </p:txBody>
      </p:sp>
    </p:spTree>
    <p:extLst>
      <p:ext uri="{BB962C8B-B14F-4D97-AF65-F5344CB8AC3E}">
        <p14:creationId xmlns:p14="http://schemas.microsoft.com/office/powerpoint/2010/main" val="2437740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5">
                <a:extLst>
                  <a:ext uri="{FF2B5EF4-FFF2-40B4-BE49-F238E27FC236}">
                    <a16:creationId xmlns:a16="http://schemas.microsoft.com/office/drawing/2014/main" id="{1C130D23-2A0A-CDC1-930F-4A69CD955A7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98090167"/>
                  </p:ext>
                </p:extLst>
              </p:nvPr>
            </p:nvGraphicFramePr>
            <p:xfrm>
              <a:off x="838200" y="1308389"/>
              <a:ext cx="10515600" cy="3779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5257800">
                      <a:extLst>
                        <a:ext uri="{9D8B030D-6E8A-4147-A177-3AD203B41FA5}">
                          <a16:colId xmlns:a16="http://schemas.microsoft.com/office/drawing/2014/main" val="4260847660"/>
                        </a:ext>
                      </a:extLst>
                    </a:gridCol>
                    <a:gridCol w="5257800">
                      <a:extLst>
                        <a:ext uri="{9D8B030D-6E8A-4147-A177-3AD203B41FA5}">
                          <a16:colId xmlns:a16="http://schemas.microsoft.com/office/drawing/2014/main" val="18882294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Type de liaison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Energie de liaison 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259210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Liaisons covalentes (intramoléculaires)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</a:rPr>
                                <m:t>∼300 à 1000</m:t>
                              </m:r>
                            </m:oMath>
                          </a14:m>
                          <a:r>
                            <a:rPr lang="fr-FR" sz="3200" dirty="0"/>
                            <a:t> kJ/mol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96671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Interactions de Van der Waals (intermoléculaires)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</a:rPr>
                                <m:t>∼1 à 10</m:t>
                              </m:r>
                            </m:oMath>
                          </a14:m>
                          <a:r>
                            <a:rPr lang="fr-FR" sz="3200" dirty="0"/>
                            <a:t> kJ/mol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81981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Liaisons hydrogène (inter et intramoléculaires)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</a:rPr>
                                <m:t>∼10 à 50</m:t>
                              </m:r>
                            </m:oMath>
                          </a14:m>
                          <a:r>
                            <a:rPr lang="fr-FR" sz="3200" dirty="0"/>
                            <a:t> kJ/mol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21494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5">
                <a:extLst>
                  <a:ext uri="{FF2B5EF4-FFF2-40B4-BE49-F238E27FC236}">
                    <a16:creationId xmlns:a16="http://schemas.microsoft.com/office/drawing/2014/main" id="{1C130D23-2A0A-CDC1-930F-4A69CD955A7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98090167"/>
                  </p:ext>
                </p:extLst>
              </p:nvPr>
            </p:nvGraphicFramePr>
            <p:xfrm>
              <a:off x="838200" y="1308389"/>
              <a:ext cx="10515600" cy="3779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5257800">
                      <a:extLst>
                        <a:ext uri="{9D8B030D-6E8A-4147-A177-3AD203B41FA5}">
                          <a16:colId xmlns:a16="http://schemas.microsoft.com/office/drawing/2014/main" val="4260847660"/>
                        </a:ext>
                      </a:extLst>
                    </a:gridCol>
                    <a:gridCol w="5257800">
                      <a:extLst>
                        <a:ext uri="{9D8B030D-6E8A-4147-A177-3AD203B41FA5}">
                          <a16:colId xmlns:a16="http://schemas.microsoft.com/office/drawing/2014/main" val="1888229488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Type de liaison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Energie de liaison 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25921040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Liaisons covalentes (intramoléculaires)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116" t="-61143" r="-463" b="-219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9667123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Interactions de Van der Waals (intermoléculaires)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116" t="-160227" r="-463" b="-11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198193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3200" dirty="0"/>
                            <a:t>Liaisons hydrogène (inter et intramoléculaires)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116" t="-261714" r="-463" b="-18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21494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ZoneTexte 3">
            <a:extLst>
              <a:ext uri="{FF2B5EF4-FFF2-40B4-BE49-F238E27FC236}">
                <a16:creationId xmlns:a16="http://schemas.microsoft.com/office/drawing/2014/main" id="{C52B6D99-3DE2-F816-C100-B667F72CB4A9}"/>
              </a:ext>
            </a:extLst>
          </p:cNvPr>
          <p:cNvSpPr txBox="1"/>
          <p:nvPr/>
        </p:nvSpPr>
        <p:spPr>
          <a:xfrm>
            <a:off x="184727" y="286327"/>
            <a:ext cx="1178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Comparaison des énergies des différentes liaisons chimiques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12F6108-8793-1B73-DA1D-3EB3FE1AC262}"/>
              </a:ext>
            </a:extLst>
          </p:cNvPr>
          <p:cNvSpPr txBox="1"/>
          <p:nvPr/>
        </p:nvSpPr>
        <p:spPr>
          <a:xfrm>
            <a:off x="535709" y="5357091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En terme d’énergie de liaison : </a:t>
            </a:r>
          </a:p>
          <a:p>
            <a:r>
              <a:rPr lang="fr-FR" sz="3200" b="1" dirty="0"/>
              <a:t>	</a:t>
            </a:r>
            <a:r>
              <a:rPr lang="fr-FR" sz="3200" b="1" dirty="0">
                <a:solidFill>
                  <a:srgbClr val="FF0000"/>
                </a:solidFill>
              </a:rPr>
              <a:t>Van der Waals &lt; Liaison Hydrogène &lt; Liaison covalente </a:t>
            </a:r>
          </a:p>
        </p:txBody>
      </p:sp>
    </p:spTree>
    <p:extLst>
      <p:ext uri="{BB962C8B-B14F-4D97-AF65-F5344CB8AC3E}">
        <p14:creationId xmlns:p14="http://schemas.microsoft.com/office/powerpoint/2010/main" val="2164256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Grand écran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2022-06-06T08:06:00Z</dcterms:created>
  <dcterms:modified xsi:type="dcterms:W3CDTF">2022-06-06T08:26:24Z</dcterms:modified>
</cp:coreProperties>
</file>