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F55DD-D492-294E-4CDD-4F6D4C0DD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786AB1-1CA9-5139-1D9B-952742030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B8B894-4918-5718-201A-D71834DC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8050ED-23E2-DDCC-7DFB-F6918C1A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A2E185-C452-EC6A-807C-40A9546A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53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64E68-7A68-A37B-43EE-41A34AB8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11D569-58C2-0E06-11EE-3CA90E407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AB8342-A343-6145-30A2-DB72F355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DAB44-AA40-B475-593B-9F463776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065901-76C6-51EC-FF55-9EDDB848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85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A236616-D215-3AF3-A761-AC145047A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DC5CA4-0FA7-1264-F135-20058FBED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7E0300-A002-0636-FB6B-898E87B77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F66947-4F47-9144-AE70-6253EB549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D09C6A-A2DC-BDA6-F818-4C3A2EFB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13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1355C5-ED9E-D774-D4FD-CE250A594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2ACCC4-D6F7-BAD1-28A1-179CDD05F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D28E5-D1F0-1479-E7E3-A0ACAF8E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93F029-99F8-B2D3-8B0E-8C46FD3E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875F39-5D1E-355C-D582-49311103C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7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4CE1C-3EB9-2B43-5647-68A1B3AB4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726C43-5A0F-FA41-1E44-437CE7E98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239BD5-47BE-4C5A-4044-6D6EF3B74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84D1C6-5FAA-0BD4-7F69-CA6CD5D67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EE6247-DB8A-4B50-100B-72CBD5A9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7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194365-283A-E95E-9C5A-BB0095829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991526-BC0D-D58B-FBAC-60887CB3C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95C0FD-AE85-FF75-3FB8-B58AD3772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F0BB89-2F7A-39C6-B823-04682D030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E8CD6B-9181-D762-0E35-4A1B5FD3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8B02A5-590F-5589-E65C-A59F052C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54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4878F-5C99-2FB3-AAEF-13CEAD2B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A1B00F-846E-BD33-AFB4-A9BF4B469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BB4D03-11F7-0E14-E6D9-C24972779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7F2174-D1B1-BDAA-15B2-50B3BA2F2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22C3F28-DA6D-21C0-17C7-5C7FAD2F9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EE1916-95BA-EC3E-CE7F-5766EEA5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EC8A12-EF4D-FD0E-D2E2-65D9C746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F104D9-6674-7D49-54A0-DA8FB795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28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F44C2-D57E-01CC-8502-303B5F18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12A7353-38C1-2098-C8CC-7D9B2A73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955167-8FDD-46A1-E912-E9158BA59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9CB757-0871-BEEC-872E-4B077919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44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D924A2-E775-A909-53DD-1A70F2FE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469662-020F-0712-9E55-6711019F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A0AA45-DD5A-C470-0565-943E18D0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71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65E38-49E1-6EF3-F35E-DD88FBA6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B80BB6-9F11-68C6-674D-A00DE42BE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E96E18-41C9-4B68-C48C-8BACF2491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1334EB-01AA-1352-BBB0-D6A7183B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85232-C24C-6DE8-4E4A-3FA35C8C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B5CD07-EE4D-D85B-55F6-17C9C636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40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0A521-9603-0D19-58EE-1F8052CA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9F6F8D-3050-6D7D-CE1F-910616A1F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AEC47F-F9DA-02F5-FB28-5B14818E0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65D7CE-AE8D-4CA0-3808-D6D9E917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4C804A-7C90-21F2-3CB5-20FA89A9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16A4E5-DE23-1A1D-D03B-1A21D7ADD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8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52F3E5-AE8E-E80C-BBFF-0A4A1BC3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836D10-5F92-7956-5169-EDE078EF6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4BC242-61AB-57CC-9F08-BF5B8DE3E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3CC2-1D5F-4F69-B453-CB8DFD1E4259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0C2E-8C0E-058E-CC13-A23151302C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A71F62-AD48-C7B2-4DBC-63A4D6602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D7A25-45FE-4603-8000-E8CFAAD2DC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10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0863A02-D74F-CC1B-9AE7-27DCC0B59106}"/>
              </a:ext>
            </a:extLst>
          </p:cNvPr>
          <p:cNvSpPr txBox="1"/>
          <p:nvPr/>
        </p:nvSpPr>
        <p:spPr>
          <a:xfrm>
            <a:off x="365761" y="261257"/>
            <a:ext cx="5939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Détermination du </a:t>
            </a:r>
            <a:r>
              <a:rPr lang="fr-F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pKa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 couple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71090C-8036-1DC6-D54F-0CEA1E516370}"/>
                  </a:ext>
                </a:extLst>
              </p:cNvPr>
              <p:cNvSpPr txBox="1"/>
              <p:nvPr/>
            </p:nvSpPr>
            <p:spPr>
              <a:xfrm>
                <a:off x="6727371" y="357308"/>
                <a:ext cx="4317464" cy="488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𝐶𝑂𝑂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𝐶𝑂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71090C-8036-1DC6-D54F-0CEA1E516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71" y="357308"/>
                <a:ext cx="4317464" cy="4887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>
            <a:extLst>
              <a:ext uri="{FF2B5EF4-FFF2-40B4-BE49-F238E27FC236}">
                <a16:creationId xmlns:a16="http://schemas.microsoft.com/office/drawing/2014/main" id="{5B0C86D6-FC3A-5B37-D6E2-9AEAA3E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88" y="1363263"/>
            <a:ext cx="5222373" cy="50938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02E9443-54F7-1874-7018-078A80BBB6AD}"/>
                  </a:ext>
                </a:extLst>
              </p:cNvPr>
              <p:cNvSpPr txBox="1"/>
              <p:nvPr/>
            </p:nvSpPr>
            <p:spPr>
              <a:xfrm>
                <a:off x="6568161" y="2111829"/>
                <a:ext cx="4897238" cy="312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𝐶𝑂𝑂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𝑂</m:t>
                      </m:r>
                      <m:sSubSup>
                        <m:sSub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𝐶𝑂</m:t>
                      </m:r>
                      <m:sSubSup>
                        <m:sSub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02E9443-54F7-1874-7018-078A80BBB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161" y="2111829"/>
                <a:ext cx="4897238" cy="312521"/>
              </a:xfrm>
              <a:prstGeom prst="rect">
                <a:avLst/>
              </a:prstGeom>
              <a:blipFill>
                <a:blip r:embed="rId4"/>
                <a:stretch>
                  <a:fillRect l="-622" b="-17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99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5D5B1A4-D51F-4E78-3782-07E53C3E6E21}"/>
                  </a:ext>
                </a:extLst>
              </p:cNvPr>
              <p:cNvSpPr txBox="1"/>
              <p:nvPr/>
            </p:nvSpPr>
            <p:spPr>
              <a:xfrm>
                <a:off x="3592286" y="1258389"/>
                <a:ext cx="3623556" cy="8988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𝑝𝐾𝑎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𝐴𝐻</m:t>
                              </m:r>
                            </m:e>
                          </m:d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5D5B1A4-D51F-4E78-3782-07E53C3E6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286" y="1258389"/>
                <a:ext cx="3623556" cy="8988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CE8EFA14-592B-D912-3BEA-5008FAA180CF}"/>
                  </a:ext>
                </a:extLst>
              </p:cNvPr>
              <p:cNvSpPr txBox="1"/>
              <p:nvPr/>
            </p:nvSpPr>
            <p:spPr>
              <a:xfrm>
                <a:off x="3592286" y="2979582"/>
                <a:ext cx="5275611" cy="1084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𝑝𝐾𝑎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  <m:sSubSup>
                                <m:sSubSup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𝐶𝑂𝑂</m:t>
                              </m:r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CE8EFA14-592B-D912-3BEA-5008FAA18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286" y="2979582"/>
                <a:ext cx="5275611" cy="10847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67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CE4D87A-E030-9305-D99A-F856AADA0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607" y="1694479"/>
            <a:ext cx="5161754" cy="4762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B5550B1-C50A-9313-2A3F-B339761C556B}"/>
                  </a:ext>
                </a:extLst>
              </p:cNvPr>
              <p:cNvSpPr txBox="1"/>
              <p:nvPr/>
            </p:nvSpPr>
            <p:spPr>
              <a:xfrm>
                <a:off x="1232263" y="648788"/>
                <a:ext cx="4508157" cy="502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→2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B5550B1-C50A-9313-2A3F-B339761C5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3" y="648788"/>
                <a:ext cx="4508157" cy="5021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683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56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2022-06-06T18:00:46Z</dcterms:created>
  <dcterms:modified xsi:type="dcterms:W3CDTF">2022-06-06T18:23:59Z</dcterms:modified>
</cp:coreProperties>
</file>