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90622-F186-416D-9F09-DE76CFA3A5B5}" type="datetimeFigureOut">
              <a:rPr lang="fr-FR" smtClean="0"/>
              <a:t>03/06/2022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3A51A-69C6-4C7E-99F3-0742528E1F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95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204FAC-F357-32FC-98AE-2272A57AF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A246B4-F9AF-AA1E-BA2E-F6210C96B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219904-B385-F44A-9429-AB318F7BB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87B5-E2E3-4605-AECC-67AE46E1BF17}" type="datetime1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FC173E-5D3E-671E-28E7-03F5E2680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D7ABE4-426E-DA89-A329-94F9D468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43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0D2638-DDA0-8408-B41B-CED193359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D1023A-C471-CD70-5A78-0C1F78E3D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5A8ACF-759F-1D71-41DA-88006CA5A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F374-CF97-466F-B021-9BD10AB657C8}" type="datetime1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0AD76D-29A5-0B4D-0469-5ADD288BC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254DA8-7B15-9B5E-4B3D-6E402F71C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08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6808769-DC03-817A-0C1E-4899C97189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AEB40B-9A78-41E2-B594-CB64FB1F1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E92303-46EE-EBFB-8390-A19A401A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143C-BAD1-473F-B703-E01776642B29}" type="datetime1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D45C2C-CE1E-F68A-FDF6-371DE34EC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969C8A-CD9D-CA54-BB51-F7D95CAF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8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0757B-69AC-904B-D441-2C757233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019AF7-3120-DC5F-BB54-C952C94AB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D9101F-C04D-7F92-89E5-0EABF77C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784BB-A7AC-4552-886A-A0EEC8145C01}" type="datetime1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ACC4FA-D4A1-2295-F6C8-585F34A53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2E7AB2-8BF6-AEA9-4A04-BBF4A4128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82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C569C-DC9F-20D1-D951-C38486195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4D6495-67CC-B01F-860C-69B2DB9BA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E55532-D232-69B8-0366-5573AB1E3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8A1C-9C11-49D6-889F-DDABF5AD4FB3}" type="datetime1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48D902-3CC6-50EE-7755-AA4E12C9B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7EA447-1699-4158-0BE2-B4D9A649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78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257E8F-83D3-44A1-31E0-307FBDFC7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B72346-6204-28F0-0E0D-262F7B5707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831A9D-8C6D-0339-7A54-B934C263A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FDC36C-15FD-7B77-B1A1-86D79B7C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E2F-B186-4726-9AA1-360B3413E942}" type="datetime1">
              <a:rPr lang="fr-FR" smtClean="0"/>
              <a:t>03/06/2022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F89F8D-355A-0E6C-122C-DBEE570CC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6D3ECB-231E-5CE6-D6E5-56C5DE970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28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FE08E1-59CE-AE4F-FE23-72DA1B880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66CD19-E0F3-379B-4A02-29C75FEC7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4A9C18-309B-9B64-66F3-0F0122BA6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90C38E2-DC4F-608F-6F9D-E580A66D2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7B96D69-E49E-D888-A81D-F927890CD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FC7B218-1C23-530A-EB3C-A34F99CF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1A2F-2D5F-410A-B03F-BB247CF63231}" type="datetime1">
              <a:rPr lang="fr-FR" smtClean="0"/>
              <a:t>03/06/2022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8532D17-6472-140B-FE28-D6480BAB5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7BDB54-0C80-580A-01F4-62F32B9EF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52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A67CFF-6D71-1D21-710C-A5CC2A03B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5EA5F2A-B433-3875-B2FA-37437B5AB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22AC-1FF2-46D1-982C-7E7A9500C6D7}" type="datetime1">
              <a:rPr lang="fr-FR" smtClean="0"/>
              <a:t>03/06/2022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141FDB5-2543-DF42-35F7-9A3E684A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161995-DFD8-8B69-A803-784F08EC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30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15E2EB-0A49-4A97-AE6D-B81DE138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F6C8-B075-4F3F-A03B-581B733ECE44}" type="datetime1">
              <a:rPr lang="fr-FR" smtClean="0"/>
              <a:t>03/06/2022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6864F21-FAE5-16A8-DA2B-7A92096B1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1A1BB7-E9A9-1049-C695-C3EE3548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6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CA1846-5C2D-BF09-3FCF-CD6C12DAF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79E887-A1C0-5D47-AFE1-008FDF49F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67B7B1-416E-2841-8A0F-071544A60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682B73-067E-48F8-98EF-E6F845AB0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A36A-1E53-4269-8F8C-1034411B1CFC}" type="datetime1">
              <a:rPr lang="fr-FR" smtClean="0"/>
              <a:t>03/06/2022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7E0DB6-6AA4-E3A3-C28C-786A92EFD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897681-3416-0BBB-3C7C-732A44563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39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09E5B-DD3E-A474-08DA-B95E31056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FB0C1ED-4FDE-B023-9181-E4843169C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D99A80-E377-A9C1-A851-56C1908A3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70A65B-BA51-0FAB-26A4-C15A7B467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C505-16D3-442D-88A5-FFDD0DC52FCA}" type="datetime1">
              <a:rPr lang="fr-FR" smtClean="0"/>
              <a:t>03/06/2022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034F78-3F25-55B7-FD6A-6AC09CBFA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A772FB-B9B6-9AD5-0FD1-80703C6B1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84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1DFCE4-0F8E-2745-C0A4-23C8A0CAE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413A2A-2A2D-2BFB-E5B3-32DABB7FF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6B4F5A-A190-FDA8-CCBD-31242736B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44967-337F-4223-AA41-8FC972385A82}" type="datetime1">
              <a:rPr lang="fr-FR" smtClean="0"/>
              <a:t>03/06/2022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747B0B-73D5-6145-AD58-2ACF0AB44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336F0D-E006-6AD6-9F09-DD9528FB8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9F647-4BAC-4EEB-B59E-E7E65A93D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19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58DC177-58C3-E6DB-15B7-FC0CA36B07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423" y="1258153"/>
            <a:ext cx="6829153" cy="54633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38805E-E278-83B8-63F9-9A6D8719C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1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EF0A0A5-1EB9-45F1-4BD1-14D5DD9D6BA9}"/>
              </a:ext>
            </a:extLst>
          </p:cNvPr>
          <p:cNvSpPr txBox="1"/>
          <p:nvPr/>
        </p:nvSpPr>
        <p:spPr>
          <a:xfrm>
            <a:off x="367937" y="252548"/>
            <a:ext cx="5728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Schéma d’une pile Daniell : </a:t>
            </a:r>
          </a:p>
        </p:txBody>
      </p:sp>
    </p:spTree>
    <p:extLst>
      <p:ext uri="{BB962C8B-B14F-4D97-AF65-F5344CB8AC3E}">
        <p14:creationId xmlns:p14="http://schemas.microsoft.com/office/powerpoint/2010/main" val="1214880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FA4051-783F-6EBB-8907-870458D85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2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442ECE5-BC04-3E8A-FD26-A960171CB0C1}"/>
              </a:ext>
            </a:extLst>
          </p:cNvPr>
          <p:cNvSpPr txBox="1"/>
          <p:nvPr/>
        </p:nvSpPr>
        <p:spPr>
          <a:xfrm>
            <a:off x="367937" y="252548"/>
            <a:ext cx="11301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Electrode de référence :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L’électrode standard à hydrogène</a:t>
            </a:r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952345B-5D2A-D79C-7683-729DE65244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68" y="1714500"/>
            <a:ext cx="3744032" cy="3429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6D61328-9B71-04E4-5109-B19C24074F6E}"/>
              </a:ext>
            </a:extLst>
          </p:cNvPr>
          <p:cNvSpPr txBox="1"/>
          <p:nvPr/>
        </p:nvSpPr>
        <p:spPr>
          <a:xfrm>
            <a:off x="504498" y="5347064"/>
            <a:ext cx="3526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Schéma d’une électrode standard à hydrogène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3302B2E-E795-53A1-D081-43149B3A7C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744" y="1595453"/>
            <a:ext cx="6187712" cy="36670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0D0DF84B-D6F3-8BEA-0448-56572A8413BC}"/>
                  </a:ext>
                </a:extLst>
              </p:cNvPr>
              <p:cNvSpPr txBox="1"/>
              <p:nvPr/>
            </p:nvSpPr>
            <p:spPr>
              <a:xfrm>
                <a:off x="6594581" y="5435713"/>
                <a:ext cx="4233807" cy="920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Exemple : mesure du potentiel du couple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sSubSup>
                      <m:sSubSupPr>
                        <m:ctrlPr>
                          <a:rPr lang="fr-FR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d>
                          <m:dPr>
                            <m:ctrlPr>
                              <a:rPr lang="fr-FR" sz="2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𝒂𝒒</m:t>
                            </m:r>
                          </m:e>
                        </m:d>
                      </m:sub>
                      <m:sup>
                        <m:r>
                          <a:rPr lang="fr-FR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fr-FR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  <m:r>
                      <a:rPr lang="fr-FR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/</m:t>
                    </m:r>
                    <m:r>
                      <a:rPr lang="fr-FR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sSub>
                      <m:sSubPr>
                        <m:ctrlPr>
                          <a:rPr lang="fr-FR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fr-FR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𝒔</m:t>
                        </m:r>
                        <m:r>
                          <a:rPr lang="fr-FR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fr-FR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0D0DF84B-D6F3-8BEA-0448-56572A841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581" y="5435713"/>
                <a:ext cx="4233807" cy="920637"/>
              </a:xfrm>
              <a:prstGeom prst="rect">
                <a:avLst/>
              </a:prstGeom>
              <a:blipFill>
                <a:blip r:embed="rId4"/>
                <a:stretch>
                  <a:fillRect t="-5960" r="-2450" b="-119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876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618428-0679-6AA0-A89B-FAF83BA5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3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EB74309-BADF-C00D-87A5-6DD6EC0C68DF}"/>
              </a:ext>
            </a:extLst>
          </p:cNvPr>
          <p:cNvSpPr txBox="1"/>
          <p:nvPr/>
        </p:nvSpPr>
        <p:spPr>
          <a:xfrm>
            <a:off x="367937" y="252548"/>
            <a:ext cx="11301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Titrage potentiométrique :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8575128-8962-68AD-5B00-7D2B54BC3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991" y="1226683"/>
            <a:ext cx="5878086" cy="53122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533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E6CEBB-C517-6A80-0015-18B8F284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4</a:t>
            </a:fld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7B07380-4E17-CE57-1522-295FF8AB59AB}"/>
                  </a:ext>
                </a:extLst>
              </p:cNvPr>
              <p:cNvSpPr txBox="1"/>
              <p:nvPr/>
            </p:nvSpPr>
            <p:spPr>
              <a:xfrm>
                <a:off x="474615" y="294738"/>
                <a:ext cx="5377545" cy="5159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𝑍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𝑍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7B07380-4E17-CE57-1522-295FF8AB59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15" y="294738"/>
                <a:ext cx="5377545" cy="5159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56FDD9AF-91A6-1366-E937-7E9741CB4CD6}"/>
                  </a:ext>
                </a:extLst>
              </p:cNvPr>
              <p:cNvSpPr txBox="1"/>
              <p:nvPr/>
            </p:nvSpPr>
            <p:spPr>
              <a:xfrm>
                <a:off x="474615" y="1422498"/>
                <a:ext cx="5377545" cy="5159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56FDD9AF-91A6-1366-E937-7E9741CB4C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15" y="1422498"/>
                <a:ext cx="5377545" cy="515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7CC136E-4EB6-8110-9931-53768DA557E0}"/>
                  </a:ext>
                </a:extLst>
              </p:cNvPr>
              <p:cNvSpPr txBox="1"/>
              <p:nvPr/>
            </p:nvSpPr>
            <p:spPr>
              <a:xfrm>
                <a:off x="391884" y="2440348"/>
                <a:ext cx="5377545" cy="5159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7CC136E-4EB6-8110-9931-53768DA55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4" y="2440348"/>
                <a:ext cx="5377545" cy="515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C8DE6FE-C55C-B05A-1599-58B44C04E364}"/>
                  </a:ext>
                </a:extLst>
              </p:cNvPr>
              <p:cNvSpPr txBox="1"/>
              <p:nvPr/>
            </p:nvSpPr>
            <p:spPr>
              <a:xfrm>
                <a:off x="230776" y="3828468"/>
                <a:ext cx="7694026" cy="4887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𝑍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𝑍𝑛𝑂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C8DE6FE-C55C-B05A-1599-58B44C04E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76" y="3828468"/>
                <a:ext cx="7694026" cy="488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96DF85E-EBD5-928B-3830-04FBE78FD86C}"/>
                  </a:ext>
                </a:extLst>
              </p:cNvPr>
              <p:cNvSpPr txBox="1"/>
              <p:nvPr/>
            </p:nvSpPr>
            <p:spPr>
              <a:xfrm>
                <a:off x="230776" y="4601956"/>
                <a:ext cx="7694026" cy="5284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𝑀𝑛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𝑀𝑛𝑂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𝑂𝐻</m:t>
                              </m:r>
                            </m:e>
                          </m:d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96DF85E-EBD5-928B-3830-04FBE78FD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76" y="4601956"/>
                <a:ext cx="7694026" cy="5284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04A0BE3-8879-680B-5502-BE316C42B3E0}"/>
                  </a:ext>
                </a:extLst>
              </p:cNvPr>
              <p:cNvSpPr txBox="1"/>
              <p:nvPr/>
            </p:nvSpPr>
            <p:spPr>
              <a:xfrm>
                <a:off x="230775" y="5415198"/>
                <a:ext cx="8602139" cy="5284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𝑀𝑛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𝑍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𝑀𝑛𝑂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𝑂𝐻</m:t>
                              </m:r>
                            </m:e>
                          </m:d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𝑍𝑛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04A0BE3-8879-680B-5502-BE316C42B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75" y="5415198"/>
                <a:ext cx="8602139" cy="5284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7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309DDC-0FDF-52E1-81DF-E2DA83FD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F647-4BAC-4EEB-B59E-E7E65A93D4F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9472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105</Words>
  <Application>Microsoft Office PowerPoint</Application>
  <PresentationFormat>Grand écran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2</cp:revision>
  <dcterms:created xsi:type="dcterms:W3CDTF">2022-06-03T09:34:48Z</dcterms:created>
  <dcterms:modified xsi:type="dcterms:W3CDTF">2022-06-03T13:24:33Z</dcterms:modified>
</cp:coreProperties>
</file>