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E3C12-A3A7-4733-8074-B10B005F335E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7DA80-698B-4DA4-B190-30FF4C6D6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2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A816FC-7801-E6AC-1DAB-038D2F42C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66774C-1930-5694-78F9-334C40EA4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696A82-82E2-E59A-D792-4D03A36F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5EA7-F67F-44B7-867E-DD8A1B1038E6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D0C9E-EC46-2BFB-79BE-B3FFBDDE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AC1929-3C66-7AE5-55F4-9C31CA91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01C05-D7D0-637F-BD50-CF1FCCD0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E578C6-EFDD-AE21-A2BF-65694D36F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45A4D-C27E-D0D8-9B5F-78D16C59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562C-087A-483E-9780-C1F27401ECE3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0ED596-EB4E-0465-0202-378EC3BC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14406D-7156-BCD3-62AF-A40D7F66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75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C724E1-8487-A7C5-F324-73D6B88EF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BA1269-CFDB-70C3-001C-29F782455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C2DD38-8676-FFEC-A408-7C82F951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3DEE-A8BA-4BA1-914F-E4EE6782CA62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754AC7-053E-7160-7AAD-1FD82332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56C8A-6FE3-64E7-9075-5BDE77D4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7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83599-5E1B-75E2-24C5-989AA6A4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5F5CC9-D8FE-3740-ACC2-6AAB87828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7475C-9C87-35AE-23DB-D8CE3034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44C7-C623-4B9F-8DB0-E025025F7995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FD57DC-A393-9633-AAAA-640786F2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B86972-117B-6969-191A-A88D56AE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43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8B5AB-10DB-BD02-10BE-C10B8D6E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98F921-9BD5-E3B2-26E4-79C8C9219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E3CC1B-2D75-4E96-CD5F-962522A2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B5B5-AC16-4AA4-BC3C-A8B9B7F89379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709103-5661-E4B4-084A-4FF50F8F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B22814-64F7-E5C3-9291-20E5B6C80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33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AD4455-BB83-CA69-B447-D6269C3C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9D9DD9-B567-0FF7-31EA-CE0E1B3CB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61B5B0-0F94-A75A-612C-BE607F927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7D891A-C7DB-F771-30A3-B894A835F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760E-3ED9-4A61-87C0-1CEBCE6CE6E6}" type="datetime1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37D384-B081-925E-276D-B70B897D2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E46C3F-8573-FE47-041F-78758E613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88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C19CA-1667-A08E-37E1-002EAEE6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95BEF3-1A9C-DF42-D9E8-D2829553E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6B5FEE-EB31-FC04-B17D-AFEA24676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516E35-A0CF-7D0F-E164-BE9FD0EB35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CA794C-1F61-BE01-76B6-6CC32A23B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53CFC9-8C48-B83C-A491-A0EC1CE0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7997-F5B3-42A0-AE45-A7BFEBB27135}" type="datetime1">
              <a:rPr lang="fr-FR" smtClean="0"/>
              <a:t>07/06/2022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B7A597-5420-FA00-C447-564E5D64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F0E40C-1316-46B0-5062-9454B4E8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34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20DFDF-F7DD-2B4C-DAC5-3E8EB7B2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F71D43-DB38-AA72-F721-29BC1EFC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968E-2698-4DDE-A3CD-5BCFA05953B4}" type="datetime1">
              <a:rPr lang="fr-FR" smtClean="0"/>
              <a:t>07/06/2022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04AE8F-0733-4BFD-D8F3-D5D61263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7719A9-9615-1244-253D-5D18E59F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9DC954-C195-287A-150D-FAB906D2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7B93-6243-4C84-915E-6A19BBFDB645}" type="datetime1">
              <a:rPr lang="fr-FR" smtClean="0"/>
              <a:t>07/06/2022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CBB28-7C94-939C-6710-998BC9C47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F0B4B2-AA0A-2393-797B-8B8C4487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48256-235B-1EF4-10A0-FE107800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D4FED5-EA18-CA8A-2120-AA96ADB58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E86DBA-9EDA-4605-BA33-804989991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8C22FA-6988-6923-EA32-C1B0170D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52635-AB5E-4BFF-8A6C-0E8D4CD57AB3}" type="datetime1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D39D42-C9B8-107E-5EDA-81BA06D2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B4AD22-2E9F-1758-5E34-7781F0958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07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552486-E5CA-A96C-A648-84DE6C6A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1ED3E86-A032-C1E2-20B4-87F8A302E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15C445-9E07-FADF-86CB-3956729D4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1932A3-4565-9D08-1DF4-0F388151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9B171-757F-411E-B768-4E0694A7CF66}" type="datetime1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4BE3F2-1A80-DE08-C469-22A42593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F2F732-0CC4-C297-F235-FB330B2F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2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FF3D61-8FC1-66E1-9C23-D05BC891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D3A3A2-83A5-020A-522E-F9D141DA7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465B1B-F42C-4518-5744-C1343CF68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57EF-C35F-4F1D-AFEF-4CAF216E2358}" type="datetime1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327E17-EC8A-2255-0AF4-D25EC31DD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A3822F-2E41-34DD-1433-C0DD21349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934F9-1031-4329-A1C6-32C28FB695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50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B57012-6939-3F11-EA5D-47A3FFF8CB90}"/>
              </a:ext>
            </a:extLst>
          </p:cNvPr>
          <p:cNvSpPr txBox="1"/>
          <p:nvPr/>
        </p:nvSpPr>
        <p:spPr>
          <a:xfrm>
            <a:off x="391886" y="235131"/>
            <a:ext cx="2917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823927-765D-E4D5-6B26-F7A6607CA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45" y="1016677"/>
            <a:ext cx="9906509" cy="54168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E7CE72-39FB-E594-19FD-C2F20110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75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967360-9CE0-4328-DCF7-41A2EFE0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34F9-1031-4329-A1C6-32C28FB6950C}" type="slidenum">
              <a:rPr lang="fr-FR" smtClean="0"/>
              <a:t>2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8804D7F-C277-8ED6-D29F-89DCF147F682}"/>
                  </a:ext>
                </a:extLst>
              </p:cNvPr>
              <p:cNvSpPr txBox="1"/>
              <p:nvPr/>
            </p:nvSpPr>
            <p:spPr>
              <a:xfrm>
                <a:off x="2325383" y="860363"/>
                <a:ext cx="5912925" cy="13653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num>
                                    <m:den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num>
                                    <m:den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8804D7F-C277-8ED6-D29F-89DCF147F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383" y="860363"/>
                <a:ext cx="5912925" cy="13653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9E2E486-3488-9BF1-065B-D4DD85607A61}"/>
                  </a:ext>
                </a:extLst>
              </p:cNvPr>
              <p:cNvSpPr txBox="1"/>
              <p:nvPr/>
            </p:nvSpPr>
            <p:spPr>
              <a:xfrm>
                <a:off x="1585153" y="3232753"/>
                <a:ext cx="7393384" cy="13653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𝐸𝐷𝑇𝐴</m:t>
                              </m:r>
                            </m:e>
                          </m:d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=[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𝐸𝐷𝑇𝐴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]</m:t>
                      </m:r>
                      <m:rad>
                        <m:radPr>
                          <m:degHide m:val="on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d>
                                        <m:dPr>
                                          <m:ctrlP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d>
                                        <m:dPr>
                                          <m:ctrlP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9E2E486-3488-9BF1-065B-D4DD85607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153" y="3232753"/>
                <a:ext cx="7393384" cy="13653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FC3B51-F489-808C-6CA4-B2602AC60B7C}"/>
                  </a:ext>
                </a:extLst>
              </p:cNvPr>
              <p:cNvSpPr txBox="1"/>
              <p:nvPr/>
            </p:nvSpPr>
            <p:spPr>
              <a:xfrm>
                <a:off x="3061063" y="5338739"/>
                <a:ext cx="2581091" cy="84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𝐸𝐷𝑇𝐴</m:t>
                          </m:r>
                        </m:e>
                      </m:d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𝑀𝑉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FC3B51-F489-808C-6CA4-B2602AC60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063" y="5338739"/>
                <a:ext cx="2581091" cy="8434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630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2022-06-07T08:30:06Z</dcterms:created>
  <dcterms:modified xsi:type="dcterms:W3CDTF">2022-06-07T09:38:17Z</dcterms:modified>
</cp:coreProperties>
</file>