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C8DED-B2D1-06FF-075A-E4B9D3D2E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DD6DE5-C578-3919-F2A6-B9FF593C5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6FA401-7F85-48C0-C99E-BFD151FC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0F62BD-C2F1-9B8D-EC2F-026B78809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ED2D24-1432-5BA4-BAF7-290A24659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8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73B54-F0FA-23CA-F36A-4BB90507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E1071F-6DC7-ADD1-4CF4-162CA2A41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0F2821-58A2-6645-0673-D92D437B1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655BAF-D2E5-5EEB-432C-EAA79EE07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02EE4B-7E76-1AE4-084E-815B733C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68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EB43625-851E-5440-7A6B-BF4227873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EA44EE-3D8B-A50F-2B13-EAFF72AE0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418236-E42C-8BA7-EBA0-6466438F3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95DE8-1BB5-36FA-DF1A-87AFAF3D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57968-6F9A-EA4E-D51C-4F64D61D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73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BAC06-F5A2-1E44-D361-EDEBFA6CA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5B439E-716D-1A39-B58A-47C2E2039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D537FD-0354-3244-563F-8D1BE9F9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CBBEE8-B018-6DC8-143C-206692FA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492FBC-A6F1-3DB9-A2EB-5215F851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19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E08E1-3C03-6B0C-55D9-7A0F0C3E2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482971-1A81-ECF1-DCED-46698227B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7B22B7-8074-F2D9-11AF-D8788234E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7C217C-8F96-4AB1-E040-8001086D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47FA9A-D2B4-5C78-E34E-A81268FA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72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9ABFB3-EAB6-65FC-037D-A69FA16E9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DDB74B-BD2A-5303-C688-2CE7CA7B5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ABEBFB-E2BC-91F1-2B6C-CA1AF181A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0B78BC-2B07-CA36-13DC-C667F1FA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D6D18A-7719-7095-9EB2-92879074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C8199D-7567-DDE3-8EB3-BD454C64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41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AEE0C7-9D12-93A6-3708-3498F43C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1A5303-E47D-B280-2FBF-5D0D0E113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DD8CDA-500C-A3EA-CF0C-A0231D101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5E0372-119D-4972-B07E-A1091AFC9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2B30A4E-7CB9-E6BB-4E14-A0AC92492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F41E20-06D0-4352-D3EA-AECB5E8F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8A548C3-672B-C2D8-84B4-4FAE0366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2454D08-7A22-0C6D-F916-7917B842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94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AA5DB-8FD2-9B19-2F68-EFE055839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F1E93F-C2A9-F977-0143-A0A34FCF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35940E-E46D-3904-4155-51C7AEFD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6535CB-24B2-2677-7100-728AAED0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51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378DA7-D7E3-1AB7-7077-6D98DAC4E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661679-E534-C2AD-0E64-E1C5A4413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17A2E3-FB5B-B4A5-A78B-9B37DF8B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09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5FA67F-BD21-BA97-004D-207E2845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60776B-C83D-65E4-4F4D-8481B7863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EEDF9A-9417-77B5-1B6C-61D603EC8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CD7FAE-F324-530C-2A83-F691FBE2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82C8C9-763F-4211-21FC-A2F26D61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93C230-548F-A37E-F94E-3A450C63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19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F6585B-C11F-97EE-9D44-CF54B63F7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96946BF-1B4A-0AE4-3E10-B8E76CABA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40B763-3BF3-91C2-566B-76F056696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CFEC55-30D9-9E24-9629-4C96E7E9E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7A0011-5151-BF9F-7681-53B4EF39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7E6C07-7F5C-ECA3-9245-79E113A9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63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1061524-29BC-D3E4-53A0-AAC70F79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422ECA-0330-7A14-7ABD-A067DF8D9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646596-E7DB-3658-E916-E5E5497EC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199A7-9AB6-4CAD-B950-A7C35C54A90C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7F44F6-2B9B-6F57-3B38-E9A2548AD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B9F355-8400-CCAF-4D70-FBFDD0C9D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EE00-4626-48AF-B2FF-72D37DE6DE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47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EC2B65D-9E8B-E5C5-226C-2408A8AF5E47}"/>
              </a:ext>
            </a:extLst>
          </p:cNvPr>
          <p:cNvSpPr txBox="1"/>
          <p:nvPr/>
        </p:nvSpPr>
        <p:spPr>
          <a:xfrm>
            <a:off x="583474" y="391886"/>
            <a:ext cx="3544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Titre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7CA60B-8B38-E2EF-941A-4A9584C599FE}"/>
                  </a:ext>
                </a:extLst>
              </p:cNvPr>
              <p:cNvSpPr txBox="1"/>
              <p:nvPr/>
            </p:nvSpPr>
            <p:spPr>
              <a:xfrm>
                <a:off x="4049486" y="1807028"/>
                <a:ext cx="4941802" cy="551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𝐴𝑙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𝑂𝐻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  <m:sub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7CA60B-8B38-E2EF-941A-4A9584C59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6" y="1807028"/>
                <a:ext cx="4941802" cy="551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53331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1</cp:revision>
  <dcterms:created xsi:type="dcterms:W3CDTF">2022-06-08T15:45:13Z</dcterms:created>
  <dcterms:modified xsi:type="dcterms:W3CDTF">2022-06-08T16:04:06Z</dcterms:modified>
</cp:coreProperties>
</file>