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1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BC8DED-B2D1-06FF-075A-E4B9D3D2EB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6DD6DE5-C578-3919-F2A6-B9FF593C50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26FA401-7F85-48C0-C99E-BFD151FC8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99A7-9AB6-4CAD-B950-A7C35C54A90C}" type="datetimeFigureOut">
              <a:rPr lang="fr-FR" smtClean="0"/>
              <a:t>08/06/2022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0F62BD-C2F1-9B8D-EC2F-026B78809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3ED2D24-1432-5BA4-BAF7-290A24659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BEE00-4626-48AF-B2FF-72D37DE6DE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9381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D73B54-F0FA-23CA-F36A-4BB905071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EE1071F-6DC7-ADD1-4CF4-162CA2A412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30F2821-58A2-6645-0673-D92D437B1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99A7-9AB6-4CAD-B950-A7C35C54A90C}" type="datetimeFigureOut">
              <a:rPr lang="fr-FR" smtClean="0"/>
              <a:t>08/06/2022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3655BAF-D2E5-5EEB-432C-EAA79EE07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02EE4B-7E76-1AE4-084E-815B733C6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BEE00-4626-48AF-B2FF-72D37DE6DE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1680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EB43625-851E-5440-7A6B-BF42278739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9EA44EE-3D8B-A50F-2B13-EAFF72AE05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1418236-E42C-8BA7-EBA0-6466438F3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99A7-9AB6-4CAD-B950-A7C35C54A90C}" type="datetimeFigureOut">
              <a:rPr lang="fr-FR" smtClean="0"/>
              <a:t>08/06/2022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F295DE8-1BB5-36FA-DF1A-87AFAF3D9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C857968-6F9A-EA4E-D51C-4F64D61D1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BEE00-4626-48AF-B2FF-72D37DE6DE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2736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DBAC06-F5A2-1E44-D361-EDEBFA6CA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5B439E-716D-1A39-B58A-47C2E2039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CD537FD-0354-3244-563F-8D1BE9F92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99A7-9AB6-4CAD-B950-A7C35C54A90C}" type="datetimeFigureOut">
              <a:rPr lang="fr-FR" smtClean="0"/>
              <a:t>08/06/2022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1CBBEE8-B018-6DC8-143C-206692FAC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9492FBC-A6F1-3DB9-A2EB-5215F851E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BEE00-4626-48AF-B2FF-72D37DE6DE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6197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6E08E1-3C03-6B0C-55D9-7A0F0C3E2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1482971-1A81-ECF1-DCED-46698227B1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17B22B7-8074-F2D9-11AF-D8788234E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99A7-9AB6-4CAD-B950-A7C35C54A90C}" type="datetimeFigureOut">
              <a:rPr lang="fr-FR" smtClean="0"/>
              <a:t>08/06/2022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87C217C-8F96-4AB1-E040-8001086D3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47FA9A-D2B4-5C78-E34E-A81268FA1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BEE00-4626-48AF-B2FF-72D37DE6DE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2721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9ABFB3-EAB6-65FC-037D-A69FA16E9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6DDB74B-BD2A-5303-C688-2CE7CA7B59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AABEBFB-E2BC-91F1-2B6C-CA1AF181AB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F0B78BC-2B07-CA36-13DC-C667F1FAE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99A7-9AB6-4CAD-B950-A7C35C54A90C}" type="datetimeFigureOut">
              <a:rPr lang="fr-FR" smtClean="0"/>
              <a:t>08/06/2022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8D6D18A-7719-7095-9EB2-92879074F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8C8199D-7567-DDE3-8EB3-BD454C641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BEE00-4626-48AF-B2FF-72D37DE6DE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6417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AEE0C7-9D12-93A6-3708-3498F43C9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21A5303-E47D-B280-2FBF-5D0D0E113F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8DD8CDA-500C-A3EA-CF0C-A0231D101D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F5E0372-119D-4972-B07E-A1091AFC9D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2B30A4E-7CB9-E6BB-4E14-A0AC924929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2F41E20-06D0-4352-D3EA-AECB5E8F9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99A7-9AB6-4CAD-B950-A7C35C54A90C}" type="datetimeFigureOut">
              <a:rPr lang="fr-FR" smtClean="0"/>
              <a:t>08/06/2022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8A548C3-672B-C2D8-84B4-4FAE0366C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2454D08-7A22-0C6D-F916-7917B8422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BEE00-4626-48AF-B2FF-72D37DE6DE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5942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3AA5DB-8FD2-9B19-2F68-EFE055839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7F1E93F-C2A9-F977-0143-A0A34FCFE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99A7-9AB6-4CAD-B950-A7C35C54A90C}" type="datetimeFigureOut">
              <a:rPr lang="fr-FR" smtClean="0"/>
              <a:t>08/06/2022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335940E-E46D-3904-4155-51C7AEFDB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F6535CB-24B2-2677-7100-728AAED09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BEE00-4626-48AF-B2FF-72D37DE6DE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6519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9378DA7-D7E3-1AB7-7077-6D98DAC4E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99A7-9AB6-4CAD-B950-A7C35C54A90C}" type="datetimeFigureOut">
              <a:rPr lang="fr-FR" smtClean="0"/>
              <a:t>08/06/2022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3661679-E534-C2AD-0E64-E1C5A4413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617A2E3-FB5B-B4A5-A78B-9B37DF8B2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BEE00-4626-48AF-B2FF-72D37DE6DE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6097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5FA67F-BD21-BA97-004D-207E2845D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960776B-C83D-65E4-4F4D-8481B7863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5EEDF9A-9417-77B5-1B6C-61D603EC82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8CD7FAE-F324-530C-2A83-F691FBE2D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99A7-9AB6-4CAD-B950-A7C35C54A90C}" type="datetimeFigureOut">
              <a:rPr lang="fr-FR" smtClean="0"/>
              <a:t>08/06/2022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782C8C9-763F-4211-21FC-A2F26D612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C93C230-548F-A37E-F94E-3A450C63B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BEE00-4626-48AF-B2FF-72D37DE6DE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1197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F6585B-C11F-97EE-9D44-CF54B63F7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96946BF-1B4A-0AE4-3E10-B8E76CABAB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540B763-3BF3-91C2-566B-76F0566962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DCFEC55-30D9-9E24-9629-4C96E7E9E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99A7-9AB6-4CAD-B950-A7C35C54A90C}" type="datetimeFigureOut">
              <a:rPr lang="fr-FR" smtClean="0"/>
              <a:t>08/06/2022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C7A0011-5151-BF9F-7681-53B4EF390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F7E6C07-7F5C-ECA3-9245-79E113A9F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BEE00-4626-48AF-B2FF-72D37DE6DE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8635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1061524-29BC-D3E4-53A0-AAC70F794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422ECA-0330-7A14-7ABD-A067DF8D92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9646596-E7DB-3658-E916-E5E5497EC7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199A7-9AB6-4CAD-B950-A7C35C54A90C}" type="datetimeFigureOut">
              <a:rPr lang="fr-FR" smtClean="0"/>
              <a:t>08/06/2022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77F44F6-2B9B-6F57-3B38-E9A2548AD7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9B9F355-8400-CCAF-4D70-FBFDD0C9D1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BEE00-4626-48AF-B2FF-72D37DE6DE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5479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EC2B65D-9E8B-E5C5-226C-2408A8AF5E47}"/>
              </a:ext>
            </a:extLst>
          </p:cNvPr>
          <p:cNvSpPr txBox="1"/>
          <p:nvPr/>
        </p:nvSpPr>
        <p:spPr>
          <a:xfrm>
            <a:off x="583474" y="391886"/>
            <a:ext cx="35443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Titre 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817CA60B-8B38-E2EF-941A-4A9584C599FE}"/>
                  </a:ext>
                </a:extLst>
              </p:cNvPr>
              <p:cNvSpPr txBox="1"/>
              <p:nvPr/>
            </p:nvSpPr>
            <p:spPr>
              <a:xfrm>
                <a:off x="4049486" y="1807028"/>
                <a:ext cx="4941802" cy="5511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𝐴</m:t>
                      </m:r>
                      <m:sSubSup>
                        <m:sSubSup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d>
                            <m:d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𝑎𝑞</m:t>
                              </m:r>
                            </m:e>
                          </m:d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3+</m:t>
                          </m:r>
                        </m:sup>
                      </m:sSub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𝑂</m:t>
                      </m:r>
                      <m:sSubSup>
                        <m:sSubSup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d>
                            <m:d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𝑎𝑞</m:t>
                              </m:r>
                            </m:e>
                          </m:d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 →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𝐴𝑙</m:t>
                      </m:r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ctrlPr>
                                    <a:rPr lang="fr-FR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 sz="2800" b="0" i="1" smtClean="0">
                                      <a:latin typeface="Cambria Math" panose="02040503050406030204" pitchFamily="18" charset="0"/>
                                    </a:rPr>
                                    <m:t>𝑂𝐻</m:t>
                                  </m:r>
                                </m:e>
                              </m:d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  <m:sub>
                          <m:d>
                            <m:d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</m:sub>
                      </m:sSub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817CA60B-8B38-E2EF-941A-4A9584C599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9486" y="1807028"/>
                <a:ext cx="4941802" cy="5511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53331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11</Words>
  <Application>Microsoft Office PowerPoint</Application>
  <PresentationFormat>Grand écran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Mathieu Berdous</dc:creator>
  <cp:lastModifiedBy>Mathieu Berdous</cp:lastModifiedBy>
  <cp:revision>1</cp:revision>
  <dcterms:created xsi:type="dcterms:W3CDTF">2022-06-08T15:45:13Z</dcterms:created>
  <dcterms:modified xsi:type="dcterms:W3CDTF">2022-06-08T16:04:06Z</dcterms:modified>
</cp:coreProperties>
</file>