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9EDA17-BD4D-C723-D810-3B0D8FF484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CDE1CE0-8838-3B60-4D10-DEF28FAE6E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089001-E9F3-9309-C013-FAADB07B6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1772-15BD-474F-B6B5-AD4AEF89800C}" type="datetimeFigureOut">
              <a:rPr lang="fr-FR" smtClean="0"/>
              <a:t>12/06/2022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E02A826-A82F-9B68-1D48-1AAAE5FE4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92E5115-545C-CBAF-C09B-1C758E89A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48A5-9D7F-4F2D-954E-338BE40412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625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1CBE30-AEB4-D44B-BAA7-14802C3F0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61B54C0-3EED-1D16-DB8D-6972896C1B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9C21084-7421-45E8-ADC5-AAF5ABF3D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1772-15BD-474F-B6B5-AD4AEF89800C}" type="datetimeFigureOut">
              <a:rPr lang="fr-FR" smtClean="0"/>
              <a:t>12/06/2022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B934983-0E62-06EE-9403-FE2C2D520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AFA6ADD-CF79-C6BA-81E5-E1991F426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48A5-9D7F-4F2D-954E-338BE40412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0661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B0C9F1C-0A76-030D-9156-F38115A08E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D221404-D045-4D76-86F0-C794205C95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F83078D-1A52-0ADD-60F4-DDABA3231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1772-15BD-474F-B6B5-AD4AEF89800C}" type="datetimeFigureOut">
              <a:rPr lang="fr-FR" smtClean="0"/>
              <a:t>12/06/2022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DA9194F-438E-81DD-23E5-94C198F18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7615914-792E-36ED-1C43-5BF20F243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48A5-9D7F-4F2D-954E-338BE40412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3229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062EAC-3F08-3007-E0A3-6E50CA958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2900E2-4578-24E4-838D-BD0941CFA8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50A7E07-974C-D6E7-35F5-1E45C36FA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1772-15BD-474F-B6B5-AD4AEF89800C}" type="datetimeFigureOut">
              <a:rPr lang="fr-FR" smtClean="0"/>
              <a:t>12/06/2022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1658B00-B1FB-D030-F9F9-0CF0D4573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773B785-8E3B-1871-0E4C-7F4D604C6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48A5-9D7F-4F2D-954E-338BE40412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335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97C72D-19B3-91B7-1031-0826DA8C5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B43A0C-0D6A-E808-062A-9855A73C1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781868C-3463-1243-2F79-2DC0F0A9B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1772-15BD-474F-B6B5-AD4AEF89800C}" type="datetimeFigureOut">
              <a:rPr lang="fr-FR" smtClean="0"/>
              <a:t>12/06/2022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20F8DE3-4D31-BF19-05CE-521908CEC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01D8D90-8AAD-E731-B65F-96BEBAC6E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48A5-9D7F-4F2D-954E-338BE40412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5646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8B0977-A902-0003-1B40-9F1FF33A8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600617-1722-C036-12BA-FE681D3632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05F9CD0-B773-0DC9-B9BE-295EDFC985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970F181-72B4-7607-BE88-FE43FEA85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1772-15BD-474F-B6B5-AD4AEF89800C}" type="datetimeFigureOut">
              <a:rPr lang="fr-FR" smtClean="0"/>
              <a:t>12/06/2022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50231E9-180F-4D17-36B4-E2A3BF67A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101385A-CACC-97B0-43CF-A9A444E91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48A5-9D7F-4F2D-954E-338BE40412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1879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516C6A-FA64-A911-1507-BB5881231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412D9B3-E426-B32D-DF30-75792E1CC5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091F3BC-0A30-EF22-7BEC-226ED6BCBC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744FC51-7809-476D-D38D-74E881D1FE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F531701-4417-3755-8D92-7B937E1BF1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B197A67-3638-4A1B-3BE4-A274687F2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1772-15BD-474F-B6B5-AD4AEF89800C}" type="datetimeFigureOut">
              <a:rPr lang="fr-FR" smtClean="0"/>
              <a:t>12/06/2022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1E9B812-8138-3637-6F67-F205198A0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130E90A-6318-37EC-69CA-BBF1F68A9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48A5-9D7F-4F2D-954E-338BE40412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967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15361B-4B6C-7EFD-589A-A2A0C7217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1722DF8-53EE-E63D-4FC6-3D0C1C5A5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1772-15BD-474F-B6B5-AD4AEF89800C}" type="datetimeFigureOut">
              <a:rPr lang="fr-FR" smtClean="0"/>
              <a:t>12/06/2022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235E262-25A5-5B15-495B-306263A62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17414E4-69A7-01B0-DE07-1B97EB1C5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48A5-9D7F-4F2D-954E-338BE40412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0603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3F2F880-8484-6BFD-FA01-E2EE843BE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1772-15BD-474F-B6B5-AD4AEF89800C}" type="datetimeFigureOut">
              <a:rPr lang="fr-FR" smtClean="0"/>
              <a:t>12/06/2022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56F05E8-0CBD-558D-067A-5E868C00D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7F1F368-DF92-43C6-B4B8-3C7B39FF2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48A5-9D7F-4F2D-954E-338BE40412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492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C07832-1D5F-721D-3B8D-D61929E9E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A5F4C18-960F-C829-03FC-97431A8EC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DD35D2A-4CED-618E-55AC-E9EF6E2F90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73F13A2-FA3F-2797-9170-AAC6BE347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1772-15BD-474F-B6B5-AD4AEF89800C}" type="datetimeFigureOut">
              <a:rPr lang="fr-FR" smtClean="0"/>
              <a:t>12/06/2022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F26AF5D-0706-56CB-6721-937203AEE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882D57C-493B-D1E3-2EC5-A428B2B33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48A5-9D7F-4F2D-954E-338BE40412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6860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45B2BC-0698-8A31-B5EB-F3BB7F7CE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DB8ECD1-6716-DCDB-8C4A-A1E8864E1A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75B584E-32E7-943C-8907-4DFBAB14DE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31E32E5-78E5-77C1-3118-7B078421D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1772-15BD-474F-B6B5-AD4AEF89800C}" type="datetimeFigureOut">
              <a:rPr lang="fr-FR" smtClean="0"/>
              <a:t>12/06/2022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AD36109-C43F-EC90-CDD8-F238B5BA5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F08BE3F-7EA0-90A6-8C90-33DB6B360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48A5-9D7F-4F2D-954E-338BE40412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6646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B9F0916-1A14-DC5E-2A01-694954580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87B3474-A24D-6D36-160F-B66DB49C26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95509D-4344-550F-7F27-072549DDBD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F1772-15BD-474F-B6B5-AD4AEF89800C}" type="datetimeFigureOut">
              <a:rPr lang="fr-FR" smtClean="0"/>
              <a:t>12/06/2022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5E8781-63DD-911D-B79B-E590E58833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022A225-B2CE-6948-AB53-47B0FD0B19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548A5-9D7F-4F2D-954E-338BE40412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072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8D390759-B2C8-AFA6-72AB-9D6D9D5A9828}"/>
                  </a:ext>
                </a:extLst>
              </p:cNvPr>
              <p:cNvSpPr txBox="1"/>
              <p:nvPr/>
            </p:nvSpPr>
            <p:spPr>
              <a:xfrm>
                <a:off x="2370383" y="959011"/>
                <a:ext cx="6443238" cy="589713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𝐹</m:t>
                      </m:r>
                      <m:sSubSup>
                        <m:sSubSup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3+</m:t>
                          </m:r>
                        </m:sup>
                      </m:sSubSup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𝑆𝐶</m:t>
                      </m:r>
                      <m:sSubSup>
                        <m:sSubSup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 → 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𝐹𝑒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𝑆𝐶</m:t>
                      </m:r>
                      <m:sSubSup>
                        <m:sSubSup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)]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lang="fr-FR" sz="3200" dirty="0"/>
              </a:p>
            </p:txBody>
          </p:sp>
        </mc:Choice>
        <mc:Fallback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8D390759-B2C8-AFA6-72AB-9D6D9D5A98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0383" y="959011"/>
                <a:ext cx="6443238" cy="5897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7159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519582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</Words>
  <Application>Microsoft Office PowerPoint</Application>
  <PresentationFormat>Grand écran</PresentationFormat>
  <Paragraphs>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Mathieu Berdous</dc:creator>
  <cp:lastModifiedBy>Mathieu Berdous</cp:lastModifiedBy>
  <cp:revision>1</cp:revision>
  <dcterms:created xsi:type="dcterms:W3CDTF">2022-06-12T15:57:00Z</dcterms:created>
  <dcterms:modified xsi:type="dcterms:W3CDTF">2022-06-12T16:05:47Z</dcterms:modified>
</cp:coreProperties>
</file>