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1" d="100"/>
          <a:sy n="61" d="100"/>
        </p:scale>
        <p:origin x="65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5A3747-52BB-BF82-511F-0BE88B4743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3D2944-E18D-9956-10CE-1D926F73FF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57732F-41B3-2EB0-5C2F-B384F3339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41EA6F-50A2-63AA-6FC5-876E71EE7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3771D0-DABD-BD82-C99F-75AFC5005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85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D075E6-73CA-7B10-20E5-99E4D56DC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196B8EA-76D1-E7B8-053D-28EC2FE25B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FAE524-081B-AB43-5530-86CCDA505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B6D477-467B-E1AF-5EF8-A83C75A5D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0257C4-50B7-8E80-E23F-0526595A0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253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22D9B4E-57E1-4044-9EA6-CABAE92A3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5604497-D70C-BB09-E76B-362589950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582D89F-3E7E-FB37-C94B-6B05C62E3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07E163-0FF6-BCD2-9276-8D1E11128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4F84E3-561E-54EA-CE5F-DCDD6B9BB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51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A07DA2-3AF5-C5CB-5123-2E98B1489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9F1DF8-288A-F34A-4121-43C0DF908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22C1106-4B0D-4CAB-BFF9-CF095E82C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741855-2729-2039-172F-8EA78513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8B8AEB-48B6-3E4F-0DEC-695EE1CA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3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743B6B-E99F-0F8B-76FE-AB40E6260C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1E2DE0-289B-1693-B5A1-A961383DB5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6028C6-9E52-F45F-C75A-D4F17E5EF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0716EC-E99E-7556-7E48-E08A82E88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1A0763-FAA1-C936-5DC7-70718CCB3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624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DAB7E6-46BC-2846-B178-35382E404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E3C2CA-1A7A-B367-A0DF-4469A2152B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80F939D-4AFC-59E7-1116-22A60A5226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1B368CB-CB88-85B8-F932-A363F6CA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05B922-4435-7494-A483-25DF67150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B3A83C-EA18-3007-7342-6AC8E4A2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632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F36729B-353D-F070-1394-EBFE7C8B7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CA49CE-00D5-A525-30F8-87A151051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771F594-D220-3398-019F-773D6A7221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C189A13-B5FE-70DD-BFC4-30AECC8FE8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6FBB00-DCB3-2D2B-65B1-B9465EC05C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89FC51-AE5B-F7EC-FCE0-028B58D0B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60C0138-F1FB-4888-96B6-7D0856DA3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0329630-2246-83F1-2FC8-36F5DFCF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06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F00323-E0A1-25E2-BBD3-0D2683DA9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5AA451A-C6FA-AAAA-69FA-02A1301D4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4B5E502-40AF-FB0E-146B-B7AE000F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FC6FA8E-FE67-27BB-7906-7B87C5E53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015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D9C29FE-6B94-4E89-957C-50E7A49F0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C8D1F1F-C63B-1D27-8772-BB51AE8A9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2AA97E6-5AD7-62AE-1F69-BB9380E35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392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F48379-7103-56B0-C27C-25177C9A1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1553AC-8CF1-92BF-EFAC-0BE5E56E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92FA8A8-0D67-329D-A7E7-CCC5CD6A04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2E3CBA7-51B5-2280-6444-BBC4FDFD2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0F993F9-1A44-BA4D-BD0B-16D4A351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08EA36-0476-F96F-248B-2BA075EBE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854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0886AC-51FB-ED19-C4F6-8ECE6141B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0C43C21-DC5D-FEF9-ACBA-0FFB9C1616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F2B40AE-1AC6-DBEF-C694-C33688B78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6482CB-BBDC-296D-54FB-C1F3E8C38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B09933F-2AB1-EA08-D821-2A1401FDA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1A5F981-6687-3DAF-1E2F-5136617C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09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42397D8-2AEA-D4E9-AF9D-A804A1A2E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817840-2111-F799-1347-9F917C163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E10B7BB-633C-9D42-CFC2-66D59EB24E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218A5-595E-4525-89C0-D9D1A4B655A5}" type="datetimeFigureOut">
              <a:rPr lang="fr-FR" smtClean="0"/>
              <a:t>12/06/2022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354330-A980-14FB-3567-845D0C8910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97E33D-7C97-9F25-BDC9-2A020D21D8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EF264-712B-45AA-8F72-F8EC62E5EE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36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47D57D5-0643-CCED-A1C9-FE6C94914E8B}"/>
              </a:ext>
            </a:extLst>
          </p:cNvPr>
          <p:cNvSpPr txBox="1"/>
          <p:nvPr/>
        </p:nvSpPr>
        <p:spPr>
          <a:xfrm>
            <a:off x="304800" y="182880"/>
            <a:ext cx="3143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:</a:t>
            </a:r>
          </a:p>
        </p:txBody>
      </p:sp>
      <p:pic>
        <p:nvPicPr>
          <p:cNvPr id="10" name="Image 9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0FDFBB55-3F37-D025-6C49-4965787D3B4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46" r="17971"/>
          <a:stretch/>
        </p:blipFill>
        <p:spPr>
          <a:xfrm>
            <a:off x="2072640" y="2952576"/>
            <a:ext cx="7768046" cy="381398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2" name="Image 11" descr="Une image contenant texte, clipart&#10;&#10;Description générée automatiquement">
            <a:extLst>
              <a:ext uri="{FF2B5EF4-FFF2-40B4-BE49-F238E27FC236}">
                <a16:creationId xmlns:a16="http://schemas.microsoft.com/office/drawing/2014/main" id="{D48F861B-08C0-D1AA-BB1A-79679C9A90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594" y="506045"/>
            <a:ext cx="6827520" cy="226712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Croix 13">
            <a:extLst>
              <a:ext uri="{FF2B5EF4-FFF2-40B4-BE49-F238E27FC236}">
                <a16:creationId xmlns:a16="http://schemas.microsoft.com/office/drawing/2014/main" id="{E3859C8B-F328-30E0-5E20-66F1E3F11AD6}"/>
              </a:ext>
            </a:extLst>
          </p:cNvPr>
          <p:cNvSpPr/>
          <p:nvPr/>
        </p:nvSpPr>
        <p:spPr>
          <a:xfrm>
            <a:off x="5763827" y="1631232"/>
            <a:ext cx="245088" cy="248368"/>
          </a:xfrm>
          <a:prstGeom prst="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D1FDA74C-A71C-F1B7-8F3E-4B339C757D4F}"/>
              </a:ext>
            </a:extLst>
          </p:cNvPr>
          <p:cNvSpPr/>
          <p:nvPr/>
        </p:nvSpPr>
        <p:spPr>
          <a:xfrm>
            <a:off x="7133771" y="1631232"/>
            <a:ext cx="602342" cy="31205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9306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547D57D5-0643-CCED-A1C9-FE6C94914E8B}"/>
              </a:ext>
            </a:extLst>
          </p:cNvPr>
          <p:cNvSpPr txBox="1"/>
          <p:nvPr/>
        </p:nvSpPr>
        <p:spPr>
          <a:xfrm>
            <a:off x="304800" y="182880"/>
            <a:ext cx="3143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: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013C254-1748-295D-193C-1653DA953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25" y="2524420"/>
            <a:ext cx="5185138" cy="354899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139EF53-48A3-3E2E-65E5-8286999FAF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4679" y="2524420"/>
            <a:ext cx="5185137" cy="35684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Flèche : droite 4">
            <a:extLst>
              <a:ext uri="{FF2B5EF4-FFF2-40B4-BE49-F238E27FC236}">
                <a16:creationId xmlns:a16="http://schemas.microsoft.com/office/drawing/2014/main" id="{2A21C4DB-E75C-5AE5-9B42-7C048533658A}"/>
              </a:ext>
            </a:extLst>
          </p:cNvPr>
          <p:cNvSpPr/>
          <p:nvPr/>
        </p:nvSpPr>
        <p:spPr>
          <a:xfrm>
            <a:off x="3361508" y="4354286"/>
            <a:ext cx="1132115" cy="65442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 : droite 6">
            <a:extLst>
              <a:ext uri="{FF2B5EF4-FFF2-40B4-BE49-F238E27FC236}">
                <a16:creationId xmlns:a16="http://schemas.microsoft.com/office/drawing/2014/main" id="{2CC5F8FE-B851-BA34-D847-F26BD387339F}"/>
              </a:ext>
            </a:extLst>
          </p:cNvPr>
          <p:cNvSpPr/>
          <p:nvPr/>
        </p:nvSpPr>
        <p:spPr>
          <a:xfrm>
            <a:off x="9078685" y="4354286"/>
            <a:ext cx="1132115" cy="65442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FDAB626-9258-E701-5F3A-A8A42ADE79D4}"/>
                  </a:ext>
                </a:extLst>
              </p:cNvPr>
              <p:cNvSpPr txBox="1"/>
              <p:nvPr/>
            </p:nvSpPr>
            <p:spPr>
              <a:xfrm>
                <a:off x="3366679" y="858016"/>
                <a:ext cx="6404338" cy="4473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𝐶𝑢</m:t>
                                  </m:r>
                                  <m:sSub>
                                    <m:sSubPr>
                                      <m:ctrlPr>
                                        <a:rPr lang="fr-F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d>
                                        <m:dPr>
                                          <m:ctrlPr>
                                            <a:rPr lang="fr-F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b>
                                            <m:sSubPr>
                                              <m:ctrlPr>
                                                <a:rPr lang="fr-FR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fr-F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𝐻</m:t>
                                              </m:r>
                                            </m:e>
                                            <m:sub>
                                              <m:r>
                                                <a:rPr lang="fr-FR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b>
                                          </m:sSub>
                                          <m:r>
                                            <a:rPr lang="fr-FR" b="0" i="1" smtClean="0">
                                              <a:latin typeface="Cambria Math" panose="02040503050406030204" pitchFamily="18" charset="0"/>
                                            </a:rPr>
                                            <m:t>𝑂</m:t>
                                          </m:r>
                                        </m:e>
                                      </m:d>
                                    </m:e>
                                    <m:sub>
                                      <m:r>
                                        <a:rPr lang="fr-FR" b="0" i="1" smtClean="0">
                                          <a:latin typeface="Cambria Math" panose="02040503050406030204" pitchFamily="18" charset="0"/>
                                        </a:rPr>
                                        <m:t>6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d>
                                <m:d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</m:e>
                              </m:d>
                            </m:sub>
                          </m:sSub>
                        </m:e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2+</m:t>
                          </m:r>
                        </m:sup>
                      </m:sSu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𝐶𝑢𝐶</m:t>
                                  </m:r>
                                  <m:sSub>
                                    <m:sSubPr>
                                      <m:ctrlPr>
                                        <a:rPr lang="fr-F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fr-FR" b="0" i="1" smtClean="0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</m:e>
                                    <m:sub>
                                      <m:r>
                                        <a:rPr lang="fr-FR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b>
                              <m:d>
                                <m:dPr>
                                  <m:ctrlP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fr-FR" b="0" i="1" smtClean="0">
                                      <a:latin typeface="Cambria Math" panose="02040503050406030204" pitchFamily="18" charset="0"/>
                                    </a:rPr>
                                    <m:t>𝑎𝑞</m:t>
                                  </m:r>
                                </m:e>
                              </m:d>
                            </m:sub>
                          </m:sSub>
                        </m:e>
                        <m:sup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2−</m:t>
                          </m:r>
                        </m:sup>
                      </m:sSup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+6 </m:t>
                      </m:r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fr-F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</m:e>
                        <m:sub>
                          <m:d>
                            <m:dPr>
                              <m:ctrlP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</m:d>
                        </m:sub>
                      </m:sSub>
                    </m:oMath>
                  </m:oMathPara>
                </a14:m>
                <a:endParaRPr lang="fr-FR" dirty="0"/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FFDAB626-9258-E701-5F3A-A8A42ADE79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679" y="858016"/>
                <a:ext cx="6404338" cy="447367"/>
              </a:xfrm>
              <a:prstGeom prst="rect">
                <a:avLst/>
              </a:prstGeom>
              <a:blipFill>
                <a:blip r:embed="rId4"/>
                <a:stretch>
                  <a:fillRect b="-274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751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3B8B014F-2C8B-E223-72DA-2F7A309AFE10}"/>
                  </a:ext>
                </a:extLst>
              </p:cNvPr>
              <p:cNvSpPr txBox="1"/>
              <p:nvPr/>
            </p:nvSpPr>
            <p:spPr>
              <a:xfrm>
                <a:off x="2685394" y="1355835"/>
                <a:ext cx="4314496" cy="50507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𝐴𝑔𝐶</m:t>
                      </m:r>
                      <m:sSub>
                        <m:sSub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sub>
                      </m:sSub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p>
                      </m:sSubSup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fr-FR" sz="2800" b="0" i="1" smtClean="0">
                          <a:latin typeface="Cambria Math" panose="02040503050406030204" pitchFamily="18" charset="0"/>
                        </a:rPr>
                        <m:t>𝐶</m:t>
                      </m:r>
                      <m:sSubSup>
                        <m:sSubSupPr>
                          <m:ctrlPr>
                            <a:rPr lang="fr-F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d>
                            <m:dPr>
                              <m:ctrlP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fr-FR" sz="2800" b="0" i="1" smtClean="0">
                                  <a:latin typeface="Cambria Math" panose="02040503050406030204" pitchFamily="18" charset="0"/>
                                </a:rPr>
                                <m:t>𝑎𝑞</m:t>
                              </m:r>
                            </m:e>
                          </m:d>
                        </m:sub>
                        <m:sup>
                          <m:r>
                            <a:rPr lang="fr-F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p>
                      </m:sSubSup>
                    </m:oMath>
                  </m:oMathPara>
                </a14:m>
                <a:endParaRPr lang="fr-FR" sz="2800" dirty="0"/>
              </a:p>
            </p:txBody>
          </p:sp>
        </mc:Choice>
        <mc:Fallback>
          <p:sp>
            <p:nvSpPr>
              <p:cNvPr id="4" name="ZoneTexte 3">
                <a:extLst>
                  <a:ext uri="{FF2B5EF4-FFF2-40B4-BE49-F238E27FC236}">
                    <a16:creationId xmlns:a16="http://schemas.microsoft.com/office/drawing/2014/main" id="{3B8B014F-2C8B-E223-72DA-2F7A309AFE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394" y="1355835"/>
                <a:ext cx="4314496" cy="5050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 5">
            <a:extLst>
              <a:ext uri="{FF2B5EF4-FFF2-40B4-BE49-F238E27FC236}">
                <a16:creationId xmlns:a16="http://schemas.microsoft.com/office/drawing/2014/main" id="{8B17E114-B20A-CD61-2548-6BE1BAF3D9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5300" y="2745851"/>
            <a:ext cx="5600988" cy="332122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090810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</Words>
  <Application>Microsoft Office PowerPoint</Application>
  <PresentationFormat>Grand écran</PresentationFormat>
  <Paragraphs>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Mathieu Berdous</dc:creator>
  <cp:lastModifiedBy>Mathieu Berdous</cp:lastModifiedBy>
  <cp:revision>1</cp:revision>
  <dcterms:created xsi:type="dcterms:W3CDTF">2022-06-12T09:34:22Z</dcterms:created>
  <dcterms:modified xsi:type="dcterms:W3CDTF">2022-06-12T09:47:54Z</dcterms:modified>
</cp:coreProperties>
</file>