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AFF7-26B7-4118-B84D-5196C5DDE3BB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D32EF-1DE3-494E-B21D-17653AB7C7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18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D32EF-1DE3-494E-B21D-17653AB7C7F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84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F801E-3800-8796-4A77-E05DAA450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394A87-D2B0-EF5C-FFB9-0C452E01A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583EAA-61D6-07B9-CF20-85297A21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9F72B6-3721-1D31-0C95-8C7B283E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C1F9E8-14AC-F7B6-FD65-29CF6601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64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13C21-A717-80FE-F5FC-02AB0E4A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4F8D73-2F2E-F6A9-3851-687CCCFC5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251B97-0CF6-C131-9D18-4690F575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93C07A-0B02-5453-0DC7-6824725A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8558BE-8516-65C5-7081-2D23447E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52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D4E66C-5D06-C4D5-ED1F-2DA12085A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4ACCA1-5156-BAB1-B9AE-8AA927C68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EBD9D8-EBC8-E87B-A943-6BDD687B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7D371-3B76-417B-2E77-D30DB120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39BF27-B04D-6C40-9EFA-74E5694A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14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DEBC2-DD40-9434-0C72-FA66CD82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A82BC-3D49-7111-C5FB-B8144664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8EBCB-CEF2-8301-E207-A07DD096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71875-E38F-5BE8-A888-5FEDBA62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8DF5A3-D760-5554-31F8-B0CBD7EF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5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0CDCA-7A0D-77D3-0EA9-BA9BA9A6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B6D24B-992C-2692-0005-4C9B64F5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664C8-74FA-7FF3-3100-5BC2AFC4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5AB0E-FD8E-BE3C-F14C-4F2B3336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77CA63-0047-C07C-41FE-11878566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47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0A0B5-4DA0-91AE-E167-5005D105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C6A10-95E8-DB84-D473-F89F50602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A1C6D7-7765-81C3-59E9-DE55C9F6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6DD545-BEBA-6605-29CB-98187A3D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E724AB-46E1-D41B-47E3-BC8B33A1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3983EA-971D-6FFB-C3AA-19D3B5EF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20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BB165-87FB-6F35-FB62-D2F17827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230C00-7316-A741-255C-65AF2B827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1F049B-7192-8466-6FD5-11404509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136CB6-826F-0EA8-28DC-B6C3FBF59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EFD8CB-998B-24A4-2CD2-DF4ECF6CE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A20B16-3CC4-0CF4-2BED-B97D4819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F22ED6-362E-19B3-D94C-287FFF3B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A4D0A3-A64F-5E5D-0181-1AA639A4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55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3E7C3-9FF5-D901-EEC3-F37ED012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C66A5B-F916-92D7-6EC6-786D547A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618DAD-529F-6994-A924-6A977861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EC69EB-D234-46B9-5C13-032579D8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7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7B09E0-6D4E-A880-36FA-E44207E1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8DE410-49A5-8C9B-3C7E-4248270A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7CA20D-F066-C779-6975-6B1483DA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80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61753-BE0C-E9EF-1426-BD9B0919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E14AE-E8DB-DBA7-290D-0D0CAB60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9DB208-40AD-9B86-4882-BF5FB1A9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E13318-8AD3-4FF5-0751-A6FF57EA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BD424B-90D7-9A20-1549-87B10FD4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24F536-9253-369A-67D2-67F903EC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0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906C1-5518-50AD-4567-1FA9500D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2012D7-B8F9-6076-4BAD-1489E4880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E42E1F-3D1E-5A91-B1EF-210697088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7DE3DA-8C6F-0686-F9BD-45C2A74F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F24B21-594D-0529-56B7-B3D42320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B2AA6C-D2D5-D90A-6ED7-CCFB421E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44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0D0AFA-13A0-1F80-6789-E186C74A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6D9A81-E8E6-AB71-1B14-6A63390CC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A3DDA6-CE08-4D77-D017-4A47EA573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4D879-7648-42EA-B871-364BAA0AFDB0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56230-229D-1D42-8580-41FC2EFA7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1A608C-C29F-2C5D-3930-038D4A8D7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A91C-0244-453F-9BD7-3852E39FB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2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A1316A-4BDD-90A3-CB8F-44831477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2" y="1436726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4644663-C27B-ECA7-1311-F15F587A73AA}"/>
              </a:ext>
            </a:extLst>
          </p:cNvPr>
          <p:cNvSpPr txBox="1"/>
          <p:nvPr/>
        </p:nvSpPr>
        <p:spPr>
          <a:xfrm>
            <a:off x="1837508" y="3415826"/>
            <a:ext cx="165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Fer</a:t>
            </a:r>
          </a:p>
          <a:p>
            <a:endParaRPr lang="fr-FR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2375E-6F0B-4EE3-CE55-1027E80CC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66" y="4734877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C0FAECE-8F83-4E12-3161-DE813B33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21" y="1083555"/>
            <a:ext cx="1446511" cy="217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C3A8600-0CC4-4B97-45F3-76DBFF61684D}"/>
              </a:ext>
            </a:extLst>
          </p:cNvPr>
          <p:cNvSpPr txBox="1"/>
          <p:nvPr/>
        </p:nvSpPr>
        <p:spPr>
          <a:xfrm>
            <a:off x="5164236" y="3415825"/>
            <a:ext cx="216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Cuivre</a:t>
            </a:r>
          </a:p>
          <a:p>
            <a:endParaRPr lang="fr-FR" sz="24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AF1D91C-F8FC-DEE2-658C-D90C47C7B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67" y="989051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6EC11FE-C321-3610-11F3-5625D964CA4F}"/>
              </a:ext>
            </a:extLst>
          </p:cNvPr>
          <p:cNvSpPr txBox="1"/>
          <p:nvPr/>
        </p:nvSpPr>
        <p:spPr>
          <a:xfrm>
            <a:off x="8749510" y="3415826"/>
            <a:ext cx="216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Aluminium</a:t>
            </a:r>
          </a:p>
          <a:p>
            <a:endParaRPr lang="fr-FR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0C31D-4A68-1E6E-A0EF-1E31922E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091" y="4415467"/>
            <a:ext cx="2320570" cy="183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00B5C4-0F43-0630-92B0-1CFF0CE222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2" b="2"/>
          <a:stretch/>
        </p:blipFill>
        <p:spPr>
          <a:xfrm>
            <a:off x="1265801" y="4010417"/>
            <a:ext cx="1734080" cy="246755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DA1398F-0689-5009-30AD-5EE1764866B0}"/>
              </a:ext>
            </a:extLst>
          </p:cNvPr>
          <p:cNvSpPr txBox="1"/>
          <p:nvPr/>
        </p:nvSpPr>
        <p:spPr>
          <a:xfrm>
            <a:off x="470263" y="278674"/>
            <a:ext cx="616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phénomène de corrosion : </a:t>
            </a:r>
          </a:p>
        </p:txBody>
      </p:sp>
    </p:spTree>
    <p:extLst>
      <p:ext uri="{BB962C8B-B14F-4D97-AF65-F5344CB8AC3E}">
        <p14:creationId xmlns:p14="http://schemas.microsoft.com/office/powerpoint/2010/main" val="222417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, assis&#10;&#10;Description générée automatiquement">
            <a:extLst>
              <a:ext uri="{FF2B5EF4-FFF2-40B4-BE49-F238E27FC236}">
                <a16:creationId xmlns:a16="http://schemas.microsoft.com/office/drawing/2014/main" id="{762F0764-B9D1-EF4D-94B8-4F8434A04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4" y="888895"/>
            <a:ext cx="7554105" cy="54444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23D3D8-C0CC-588F-8D31-EC85D1412FC0}"/>
              </a:ext>
            </a:extLst>
          </p:cNvPr>
          <p:cNvSpPr txBox="1"/>
          <p:nvPr/>
        </p:nvSpPr>
        <p:spPr>
          <a:xfrm>
            <a:off x="3830320" y="274320"/>
            <a:ext cx="473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Protection cathodique </a:t>
            </a:r>
          </a:p>
        </p:txBody>
      </p:sp>
    </p:spTree>
    <p:extLst>
      <p:ext uri="{BB962C8B-B14F-4D97-AF65-F5344CB8AC3E}">
        <p14:creationId xmlns:p14="http://schemas.microsoft.com/office/powerpoint/2010/main" val="225228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4FC238C-7FBB-9C46-D90D-0866A3AF7515}"/>
              </a:ext>
            </a:extLst>
          </p:cNvPr>
          <p:cNvSpPr txBox="1"/>
          <p:nvPr/>
        </p:nvSpPr>
        <p:spPr>
          <a:xfrm>
            <a:off x="2464936" y="520097"/>
            <a:ext cx="697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Anode sacrificielle de zinc sur un bateau </a:t>
            </a:r>
          </a:p>
        </p:txBody>
      </p:sp>
      <p:pic>
        <p:nvPicPr>
          <p:cNvPr id="5" name="Picture 5" descr="Anode Sacrificielle Photos &amp; Anode Sacrificielle Images - Alamy">
            <a:extLst>
              <a:ext uri="{FF2B5EF4-FFF2-40B4-BE49-F238E27FC236}">
                <a16:creationId xmlns:a16="http://schemas.microsoft.com/office/drawing/2014/main" id="{5D19A7D8-759E-0745-7293-EFB49868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20" y="1436483"/>
            <a:ext cx="5051856" cy="37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AAA361D-D7AE-7F9C-CEB0-40D44B57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2" y="1258930"/>
            <a:ext cx="3450706" cy="460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9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B7F6CC-83FD-DD83-E730-AFC575FC4894}"/>
              </a:ext>
            </a:extLst>
          </p:cNvPr>
          <p:cNvSpPr/>
          <p:nvPr/>
        </p:nvSpPr>
        <p:spPr>
          <a:xfrm>
            <a:off x="9879113" y="6129774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C07E28-7744-91E5-6C4D-11F20004A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5373"/>
            <a:ext cx="6673389" cy="427466"/>
          </a:xfrm>
          <a:prstGeom prst="rect">
            <a:avLst/>
          </a:prstGeom>
        </p:spPr>
      </p:pic>
      <p:sp>
        <p:nvSpPr>
          <p:cNvPr id="14" name="object 89">
            <a:extLst>
              <a:ext uri="{FF2B5EF4-FFF2-40B4-BE49-F238E27FC236}">
                <a16:creationId xmlns:a16="http://schemas.microsoft.com/office/drawing/2014/main" id="{D33A37C0-DDA7-3981-C214-BB036D235BE3}"/>
              </a:ext>
            </a:extLst>
          </p:cNvPr>
          <p:cNvSpPr/>
          <p:nvPr/>
        </p:nvSpPr>
        <p:spPr>
          <a:xfrm>
            <a:off x="1133412" y="5639993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5" name="object 90">
            <a:extLst>
              <a:ext uri="{FF2B5EF4-FFF2-40B4-BE49-F238E27FC236}">
                <a16:creationId xmlns:a16="http://schemas.microsoft.com/office/drawing/2014/main" id="{847FB296-DEF0-B8FF-4244-C7152A3EEA98}"/>
              </a:ext>
            </a:extLst>
          </p:cNvPr>
          <p:cNvSpPr txBox="1"/>
          <p:nvPr/>
        </p:nvSpPr>
        <p:spPr>
          <a:xfrm>
            <a:off x="2191965" y="5610922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16" name="object 91">
            <a:extLst>
              <a:ext uri="{FF2B5EF4-FFF2-40B4-BE49-F238E27FC236}">
                <a16:creationId xmlns:a16="http://schemas.microsoft.com/office/drawing/2014/main" id="{1A5692AE-894D-4430-42F3-CB71D12FA81D}"/>
              </a:ext>
            </a:extLst>
          </p:cNvPr>
          <p:cNvSpPr/>
          <p:nvPr/>
        </p:nvSpPr>
        <p:spPr>
          <a:xfrm>
            <a:off x="4608935" y="5625674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7" name="object 92">
            <a:extLst>
              <a:ext uri="{FF2B5EF4-FFF2-40B4-BE49-F238E27FC236}">
                <a16:creationId xmlns:a16="http://schemas.microsoft.com/office/drawing/2014/main" id="{F11AB842-475D-3028-5215-1CA5E1B266F2}"/>
              </a:ext>
            </a:extLst>
          </p:cNvPr>
          <p:cNvSpPr txBox="1"/>
          <p:nvPr/>
        </p:nvSpPr>
        <p:spPr>
          <a:xfrm>
            <a:off x="5662415" y="5566195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18" name="object 93">
            <a:extLst>
              <a:ext uri="{FF2B5EF4-FFF2-40B4-BE49-F238E27FC236}">
                <a16:creationId xmlns:a16="http://schemas.microsoft.com/office/drawing/2014/main" id="{E8B0040E-5885-B734-36EC-CA038BF8D326}"/>
              </a:ext>
            </a:extLst>
          </p:cNvPr>
          <p:cNvSpPr/>
          <p:nvPr/>
        </p:nvSpPr>
        <p:spPr>
          <a:xfrm>
            <a:off x="7783762" y="5566195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9" name="object 94">
            <a:extLst>
              <a:ext uri="{FF2B5EF4-FFF2-40B4-BE49-F238E27FC236}">
                <a16:creationId xmlns:a16="http://schemas.microsoft.com/office/drawing/2014/main" id="{F802DC02-26CD-1B27-F39A-60CD908A543B}"/>
              </a:ext>
            </a:extLst>
          </p:cNvPr>
          <p:cNvSpPr txBox="1"/>
          <p:nvPr/>
        </p:nvSpPr>
        <p:spPr>
          <a:xfrm>
            <a:off x="9006367" y="5536456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B479A4C7-24F0-E19B-D11C-74BB56E9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72" y="112029"/>
            <a:ext cx="6403052" cy="545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2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3E01E57-5956-8B87-69B2-5D5C70F4E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41" y="95780"/>
            <a:ext cx="7572020" cy="56216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3105142-B20B-39DE-C70E-D00A9FF37301}"/>
              </a:ext>
            </a:extLst>
          </p:cNvPr>
          <p:cNvSpPr txBox="1"/>
          <p:nvPr/>
        </p:nvSpPr>
        <p:spPr>
          <a:xfrm>
            <a:off x="9479280" y="6392888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M. </a:t>
            </a:r>
            <a:r>
              <a:rPr lang="fr-FR" dirty="0" err="1"/>
              <a:t>Melzani</a:t>
            </a:r>
            <a:endParaRPr lang="fr-FR" dirty="0"/>
          </a:p>
        </p:txBody>
      </p:sp>
      <p:sp>
        <p:nvSpPr>
          <p:cNvPr id="6" name="Rogner un rectangle à un seul coin 4">
            <a:extLst>
              <a:ext uri="{FF2B5EF4-FFF2-40B4-BE49-F238E27FC236}">
                <a16:creationId xmlns:a16="http://schemas.microsoft.com/office/drawing/2014/main" id="{3570C47E-FE3B-3660-D094-ADA3492154FB}"/>
              </a:ext>
            </a:extLst>
          </p:cNvPr>
          <p:cNvSpPr/>
          <p:nvPr/>
        </p:nvSpPr>
        <p:spPr>
          <a:xfrm>
            <a:off x="3188679" y="3044568"/>
            <a:ext cx="5173784" cy="2414954"/>
          </a:xfrm>
          <a:custGeom>
            <a:avLst/>
            <a:gdLst>
              <a:gd name="connsiteX0" fmla="*/ 0 w 3454400"/>
              <a:gd name="connsiteY0" fmla="*/ 0 h 2399323"/>
              <a:gd name="connsiteX1" fmla="*/ 2254739 w 3454400"/>
              <a:gd name="connsiteY1" fmla="*/ 0 h 2399323"/>
              <a:gd name="connsiteX2" fmla="*/ 3454400 w 3454400"/>
              <a:gd name="connsiteY2" fmla="*/ 1199662 h 2399323"/>
              <a:gd name="connsiteX3" fmla="*/ 3454400 w 3454400"/>
              <a:gd name="connsiteY3" fmla="*/ 2399323 h 2399323"/>
              <a:gd name="connsiteX4" fmla="*/ 0 w 3454400"/>
              <a:gd name="connsiteY4" fmla="*/ 2399323 h 2399323"/>
              <a:gd name="connsiteX5" fmla="*/ 0 w 3454400"/>
              <a:gd name="connsiteY5" fmla="*/ 0 h 2399323"/>
              <a:gd name="connsiteX0" fmla="*/ 0 w 3454400"/>
              <a:gd name="connsiteY0" fmla="*/ 15631 h 2414954"/>
              <a:gd name="connsiteX1" fmla="*/ 980832 w 3454400"/>
              <a:gd name="connsiteY1" fmla="*/ 0 h 2414954"/>
              <a:gd name="connsiteX2" fmla="*/ 3454400 w 3454400"/>
              <a:gd name="connsiteY2" fmla="*/ 1215293 h 2414954"/>
              <a:gd name="connsiteX3" fmla="*/ 3454400 w 3454400"/>
              <a:gd name="connsiteY3" fmla="*/ 2414954 h 2414954"/>
              <a:gd name="connsiteX4" fmla="*/ 0 w 3454400"/>
              <a:gd name="connsiteY4" fmla="*/ 2414954 h 2414954"/>
              <a:gd name="connsiteX5" fmla="*/ 0 w 3454400"/>
              <a:gd name="connsiteY5" fmla="*/ 15631 h 2414954"/>
              <a:gd name="connsiteX0" fmla="*/ 0 w 4798646"/>
              <a:gd name="connsiteY0" fmla="*/ 15631 h 2414954"/>
              <a:gd name="connsiteX1" fmla="*/ 980832 w 4798646"/>
              <a:gd name="connsiteY1" fmla="*/ 0 h 2414954"/>
              <a:gd name="connsiteX2" fmla="*/ 4798646 w 4798646"/>
              <a:gd name="connsiteY2" fmla="*/ 1434123 h 2414954"/>
              <a:gd name="connsiteX3" fmla="*/ 3454400 w 4798646"/>
              <a:gd name="connsiteY3" fmla="*/ 2414954 h 2414954"/>
              <a:gd name="connsiteX4" fmla="*/ 0 w 4798646"/>
              <a:gd name="connsiteY4" fmla="*/ 2414954 h 2414954"/>
              <a:gd name="connsiteX5" fmla="*/ 0 w 4798646"/>
              <a:gd name="connsiteY5" fmla="*/ 15631 h 2414954"/>
              <a:gd name="connsiteX0" fmla="*/ 0 w 4814277"/>
              <a:gd name="connsiteY0" fmla="*/ 15631 h 2414954"/>
              <a:gd name="connsiteX1" fmla="*/ 980832 w 4814277"/>
              <a:gd name="connsiteY1" fmla="*/ 0 h 2414954"/>
              <a:gd name="connsiteX2" fmla="*/ 4798646 w 4814277"/>
              <a:gd name="connsiteY2" fmla="*/ 1434123 h 2414954"/>
              <a:gd name="connsiteX3" fmla="*/ 4814277 w 4814277"/>
              <a:gd name="connsiteY3" fmla="*/ 2391508 h 2414954"/>
              <a:gd name="connsiteX4" fmla="*/ 0 w 4814277"/>
              <a:gd name="connsiteY4" fmla="*/ 2414954 h 2414954"/>
              <a:gd name="connsiteX5" fmla="*/ 0 w 4814277"/>
              <a:gd name="connsiteY5" fmla="*/ 15631 h 2414954"/>
              <a:gd name="connsiteX0" fmla="*/ 0 w 5165969"/>
              <a:gd name="connsiteY0" fmla="*/ 15631 h 2414954"/>
              <a:gd name="connsiteX1" fmla="*/ 980832 w 5165969"/>
              <a:gd name="connsiteY1" fmla="*/ 0 h 2414954"/>
              <a:gd name="connsiteX2" fmla="*/ 5165969 w 5165969"/>
              <a:gd name="connsiteY2" fmla="*/ 1543538 h 2414954"/>
              <a:gd name="connsiteX3" fmla="*/ 4814277 w 5165969"/>
              <a:gd name="connsiteY3" fmla="*/ 2391508 h 2414954"/>
              <a:gd name="connsiteX4" fmla="*/ 0 w 5165969"/>
              <a:gd name="connsiteY4" fmla="*/ 2414954 h 2414954"/>
              <a:gd name="connsiteX5" fmla="*/ 0 w 5165969"/>
              <a:gd name="connsiteY5" fmla="*/ 15631 h 2414954"/>
              <a:gd name="connsiteX0" fmla="*/ 0 w 5173784"/>
              <a:gd name="connsiteY0" fmla="*/ 15631 h 2414954"/>
              <a:gd name="connsiteX1" fmla="*/ 980832 w 5173784"/>
              <a:gd name="connsiteY1" fmla="*/ 0 h 2414954"/>
              <a:gd name="connsiteX2" fmla="*/ 5165969 w 5173784"/>
              <a:gd name="connsiteY2" fmla="*/ 1543538 h 2414954"/>
              <a:gd name="connsiteX3" fmla="*/ 5173784 w 5173784"/>
              <a:gd name="connsiteY3" fmla="*/ 2399323 h 2414954"/>
              <a:gd name="connsiteX4" fmla="*/ 0 w 5173784"/>
              <a:gd name="connsiteY4" fmla="*/ 2414954 h 2414954"/>
              <a:gd name="connsiteX5" fmla="*/ 0 w 5173784"/>
              <a:gd name="connsiteY5" fmla="*/ 15631 h 24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3784" h="2414954">
                <a:moveTo>
                  <a:pt x="0" y="15631"/>
                </a:moveTo>
                <a:lnTo>
                  <a:pt x="980832" y="0"/>
                </a:lnTo>
                <a:lnTo>
                  <a:pt x="5165969" y="1543538"/>
                </a:lnTo>
                <a:lnTo>
                  <a:pt x="5173784" y="2399323"/>
                </a:lnTo>
                <a:lnTo>
                  <a:pt x="0" y="2414954"/>
                </a:lnTo>
                <a:lnTo>
                  <a:pt x="0" y="15631"/>
                </a:lnTo>
                <a:close/>
              </a:path>
            </a:pathLst>
          </a:custGeom>
          <a:solidFill>
            <a:srgbClr val="52EE1A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6C176-1F5F-4488-EEDA-42A729216180}"/>
              </a:ext>
            </a:extLst>
          </p:cNvPr>
          <p:cNvSpPr/>
          <p:nvPr/>
        </p:nvSpPr>
        <p:spPr>
          <a:xfrm>
            <a:off x="3188678" y="984738"/>
            <a:ext cx="1570891" cy="2059830"/>
          </a:xfrm>
          <a:custGeom>
            <a:avLst/>
            <a:gdLst>
              <a:gd name="connsiteX0" fmla="*/ 0 w 1563076"/>
              <a:gd name="connsiteY0" fmla="*/ 0 h 2059830"/>
              <a:gd name="connsiteX1" fmla="*/ 1563076 w 1563076"/>
              <a:gd name="connsiteY1" fmla="*/ 0 h 2059830"/>
              <a:gd name="connsiteX2" fmla="*/ 1563076 w 1563076"/>
              <a:gd name="connsiteY2" fmla="*/ 2059830 h 2059830"/>
              <a:gd name="connsiteX3" fmla="*/ 0 w 1563076"/>
              <a:gd name="connsiteY3" fmla="*/ 2059830 h 2059830"/>
              <a:gd name="connsiteX4" fmla="*/ 0 w 1563076"/>
              <a:gd name="connsiteY4" fmla="*/ 0 h 2059830"/>
              <a:gd name="connsiteX0" fmla="*/ 0 w 1570891"/>
              <a:gd name="connsiteY0" fmla="*/ 0 h 2059830"/>
              <a:gd name="connsiteX1" fmla="*/ 1563076 w 1570891"/>
              <a:gd name="connsiteY1" fmla="*/ 0 h 2059830"/>
              <a:gd name="connsiteX2" fmla="*/ 1570891 w 1570891"/>
              <a:gd name="connsiteY2" fmla="*/ 1809738 h 2059830"/>
              <a:gd name="connsiteX3" fmla="*/ 0 w 1570891"/>
              <a:gd name="connsiteY3" fmla="*/ 2059830 h 2059830"/>
              <a:gd name="connsiteX4" fmla="*/ 0 w 1570891"/>
              <a:gd name="connsiteY4" fmla="*/ 0 h 2059830"/>
              <a:gd name="connsiteX0" fmla="*/ 0 w 1570891"/>
              <a:gd name="connsiteY0" fmla="*/ 0 h 2059830"/>
              <a:gd name="connsiteX1" fmla="*/ 1563076 w 1570891"/>
              <a:gd name="connsiteY1" fmla="*/ 0 h 2059830"/>
              <a:gd name="connsiteX2" fmla="*/ 1570891 w 1570891"/>
              <a:gd name="connsiteY2" fmla="*/ 1809738 h 2059830"/>
              <a:gd name="connsiteX3" fmla="*/ 0 w 1570891"/>
              <a:gd name="connsiteY3" fmla="*/ 2059830 h 2059830"/>
              <a:gd name="connsiteX4" fmla="*/ 0 w 1570891"/>
              <a:gd name="connsiteY4" fmla="*/ 0 h 2059830"/>
              <a:gd name="connsiteX0" fmla="*/ 0 w 1570891"/>
              <a:gd name="connsiteY0" fmla="*/ 0 h 2059830"/>
              <a:gd name="connsiteX1" fmla="*/ 1563076 w 1570891"/>
              <a:gd name="connsiteY1" fmla="*/ 0 h 2059830"/>
              <a:gd name="connsiteX2" fmla="*/ 1570891 w 1570891"/>
              <a:gd name="connsiteY2" fmla="*/ 1809738 h 2059830"/>
              <a:gd name="connsiteX3" fmla="*/ 0 w 1570891"/>
              <a:gd name="connsiteY3" fmla="*/ 2059830 h 2059830"/>
              <a:gd name="connsiteX4" fmla="*/ 0 w 1570891"/>
              <a:gd name="connsiteY4" fmla="*/ 0 h 205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891" h="2059830">
                <a:moveTo>
                  <a:pt x="0" y="0"/>
                </a:moveTo>
                <a:lnTo>
                  <a:pt x="1563076" y="0"/>
                </a:lnTo>
                <a:lnTo>
                  <a:pt x="1570891" y="1809738"/>
                </a:lnTo>
                <a:cubicBezTo>
                  <a:pt x="906584" y="2041594"/>
                  <a:pt x="906584" y="2046804"/>
                  <a:pt x="0" y="2059830"/>
                </a:cubicBezTo>
                <a:lnTo>
                  <a:pt x="0" y="0"/>
                </a:lnTo>
                <a:close/>
              </a:path>
            </a:pathLst>
          </a:custGeom>
          <a:solidFill>
            <a:srgbClr val="CD3B3B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F748596-19E4-1B9A-5600-8CD81526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5700249"/>
            <a:ext cx="10597515" cy="6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CE9FD2-7E6E-66B1-2B6D-F84ACF309EF6}"/>
              </a:ext>
            </a:extLst>
          </p:cNvPr>
          <p:cNvSpPr/>
          <p:nvPr/>
        </p:nvSpPr>
        <p:spPr>
          <a:xfrm>
            <a:off x="7018215" y="719015"/>
            <a:ext cx="1656862" cy="53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F1F9B0E-A815-2A40-5E02-5C4C36C92712}"/>
              </a:ext>
            </a:extLst>
          </p:cNvPr>
          <p:cNvSpPr/>
          <p:nvPr/>
        </p:nvSpPr>
        <p:spPr>
          <a:xfrm>
            <a:off x="4759569" y="969108"/>
            <a:ext cx="3579446" cy="3087078"/>
          </a:xfrm>
          <a:custGeom>
            <a:avLst/>
            <a:gdLst>
              <a:gd name="connsiteX0" fmla="*/ 0 w 3641969"/>
              <a:gd name="connsiteY0" fmla="*/ 0 h 1789724"/>
              <a:gd name="connsiteX1" fmla="*/ 3641969 w 3641969"/>
              <a:gd name="connsiteY1" fmla="*/ 0 h 1789724"/>
              <a:gd name="connsiteX2" fmla="*/ 3641969 w 3641969"/>
              <a:gd name="connsiteY2" fmla="*/ 1789724 h 1789724"/>
              <a:gd name="connsiteX3" fmla="*/ 0 w 3641969"/>
              <a:gd name="connsiteY3" fmla="*/ 1789724 h 1789724"/>
              <a:gd name="connsiteX4" fmla="*/ 0 w 3641969"/>
              <a:gd name="connsiteY4" fmla="*/ 0 h 1789724"/>
              <a:gd name="connsiteX0" fmla="*/ 0 w 3641969"/>
              <a:gd name="connsiteY0" fmla="*/ 0 h 2969847"/>
              <a:gd name="connsiteX1" fmla="*/ 3641969 w 3641969"/>
              <a:gd name="connsiteY1" fmla="*/ 0 h 2969847"/>
              <a:gd name="connsiteX2" fmla="*/ 3376246 w 3641969"/>
              <a:gd name="connsiteY2" fmla="*/ 2969847 h 2969847"/>
              <a:gd name="connsiteX3" fmla="*/ 0 w 3641969"/>
              <a:gd name="connsiteY3" fmla="*/ 1789724 h 2969847"/>
              <a:gd name="connsiteX4" fmla="*/ 0 w 3641969"/>
              <a:gd name="connsiteY4" fmla="*/ 0 h 2969847"/>
              <a:gd name="connsiteX0" fmla="*/ 0 w 3376246"/>
              <a:gd name="connsiteY0" fmla="*/ 23446 h 2993293"/>
              <a:gd name="connsiteX1" fmla="*/ 3165231 w 3376246"/>
              <a:gd name="connsiteY1" fmla="*/ 0 h 2993293"/>
              <a:gd name="connsiteX2" fmla="*/ 3376246 w 3376246"/>
              <a:gd name="connsiteY2" fmla="*/ 2993293 h 2993293"/>
              <a:gd name="connsiteX3" fmla="*/ 0 w 3376246"/>
              <a:gd name="connsiteY3" fmla="*/ 1813170 h 2993293"/>
              <a:gd name="connsiteX4" fmla="*/ 0 w 3376246"/>
              <a:gd name="connsiteY4" fmla="*/ 23446 h 2993293"/>
              <a:gd name="connsiteX0" fmla="*/ 0 w 3556000"/>
              <a:gd name="connsiteY0" fmla="*/ 15631 h 2985478"/>
              <a:gd name="connsiteX1" fmla="*/ 3556000 w 3556000"/>
              <a:gd name="connsiteY1" fmla="*/ 0 h 2985478"/>
              <a:gd name="connsiteX2" fmla="*/ 3376246 w 3556000"/>
              <a:gd name="connsiteY2" fmla="*/ 2985478 h 2985478"/>
              <a:gd name="connsiteX3" fmla="*/ 0 w 3556000"/>
              <a:gd name="connsiteY3" fmla="*/ 1805355 h 2985478"/>
              <a:gd name="connsiteX4" fmla="*/ 0 w 3556000"/>
              <a:gd name="connsiteY4" fmla="*/ 15631 h 2985478"/>
              <a:gd name="connsiteX0" fmla="*/ 0 w 3579446"/>
              <a:gd name="connsiteY0" fmla="*/ 15631 h 3087078"/>
              <a:gd name="connsiteX1" fmla="*/ 3556000 w 3579446"/>
              <a:gd name="connsiteY1" fmla="*/ 0 h 3087078"/>
              <a:gd name="connsiteX2" fmla="*/ 3579446 w 3579446"/>
              <a:gd name="connsiteY2" fmla="*/ 3087078 h 3087078"/>
              <a:gd name="connsiteX3" fmla="*/ 0 w 3579446"/>
              <a:gd name="connsiteY3" fmla="*/ 1805355 h 3087078"/>
              <a:gd name="connsiteX4" fmla="*/ 0 w 3579446"/>
              <a:gd name="connsiteY4" fmla="*/ 15631 h 3087078"/>
              <a:gd name="connsiteX0" fmla="*/ 0 w 3579446"/>
              <a:gd name="connsiteY0" fmla="*/ 15631 h 3087078"/>
              <a:gd name="connsiteX1" fmla="*/ 3509107 w 3579446"/>
              <a:gd name="connsiteY1" fmla="*/ 0 h 3087078"/>
              <a:gd name="connsiteX2" fmla="*/ 3579446 w 3579446"/>
              <a:gd name="connsiteY2" fmla="*/ 3087078 h 3087078"/>
              <a:gd name="connsiteX3" fmla="*/ 0 w 3579446"/>
              <a:gd name="connsiteY3" fmla="*/ 1805355 h 3087078"/>
              <a:gd name="connsiteX4" fmla="*/ 0 w 3579446"/>
              <a:gd name="connsiteY4" fmla="*/ 15631 h 3087078"/>
              <a:gd name="connsiteX0" fmla="*/ 0 w 3579446"/>
              <a:gd name="connsiteY0" fmla="*/ 15631 h 3087078"/>
              <a:gd name="connsiteX1" fmla="*/ 3509107 w 3579446"/>
              <a:gd name="connsiteY1" fmla="*/ 0 h 3087078"/>
              <a:gd name="connsiteX2" fmla="*/ 3532554 w 3579446"/>
              <a:gd name="connsiteY2" fmla="*/ 15630 h 3087078"/>
              <a:gd name="connsiteX3" fmla="*/ 3579446 w 3579446"/>
              <a:gd name="connsiteY3" fmla="*/ 3087078 h 3087078"/>
              <a:gd name="connsiteX4" fmla="*/ 0 w 3579446"/>
              <a:gd name="connsiteY4" fmla="*/ 1805355 h 3087078"/>
              <a:gd name="connsiteX5" fmla="*/ 0 w 3579446"/>
              <a:gd name="connsiteY5" fmla="*/ 15631 h 30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446" h="3087078">
                <a:moveTo>
                  <a:pt x="0" y="15631"/>
                </a:moveTo>
                <a:lnTo>
                  <a:pt x="3509107" y="0"/>
                </a:lnTo>
                <a:cubicBezTo>
                  <a:pt x="3511712" y="13026"/>
                  <a:pt x="3529949" y="2604"/>
                  <a:pt x="3532554" y="15630"/>
                </a:cubicBezTo>
                <a:lnTo>
                  <a:pt x="3579446" y="3087078"/>
                </a:lnTo>
                <a:lnTo>
                  <a:pt x="0" y="1805355"/>
                </a:lnTo>
                <a:lnTo>
                  <a:pt x="0" y="15631"/>
                </a:lnTo>
                <a:close/>
              </a:path>
            </a:pathLst>
          </a:custGeom>
          <a:solidFill>
            <a:srgbClr val="4F3ACE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E09DC-8A09-3BD7-7DBC-88B4E162C0E8}"/>
              </a:ext>
            </a:extLst>
          </p:cNvPr>
          <p:cNvSpPr/>
          <p:nvPr/>
        </p:nvSpPr>
        <p:spPr>
          <a:xfrm rot="1185415">
            <a:off x="4067912" y="3355330"/>
            <a:ext cx="4497246" cy="462360"/>
          </a:xfrm>
          <a:custGeom>
            <a:avLst/>
            <a:gdLst>
              <a:gd name="connsiteX0" fmla="*/ 0 w 4121345"/>
              <a:gd name="connsiteY0" fmla="*/ 0 h 1393181"/>
              <a:gd name="connsiteX1" fmla="*/ 4121345 w 4121345"/>
              <a:gd name="connsiteY1" fmla="*/ 0 h 1393181"/>
              <a:gd name="connsiteX2" fmla="*/ 4121345 w 4121345"/>
              <a:gd name="connsiteY2" fmla="*/ 1393181 h 1393181"/>
              <a:gd name="connsiteX3" fmla="*/ 0 w 4121345"/>
              <a:gd name="connsiteY3" fmla="*/ 1393181 h 1393181"/>
              <a:gd name="connsiteX4" fmla="*/ 0 w 4121345"/>
              <a:gd name="connsiteY4" fmla="*/ 0 h 1393181"/>
              <a:gd name="connsiteX0" fmla="*/ 517116 w 4121345"/>
              <a:gd name="connsiteY0" fmla="*/ 769250 h 1393181"/>
              <a:gd name="connsiteX1" fmla="*/ 4121345 w 4121345"/>
              <a:gd name="connsiteY1" fmla="*/ 0 h 1393181"/>
              <a:gd name="connsiteX2" fmla="*/ 4121345 w 4121345"/>
              <a:gd name="connsiteY2" fmla="*/ 1393181 h 1393181"/>
              <a:gd name="connsiteX3" fmla="*/ 0 w 4121345"/>
              <a:gd name="connsiteY3" fmla="*/ 1393181 h 1393181"/>
              <a:gd name="connsiteX4" fmla="*/ 517116 w 4121345"/>
              <a:gd name="connsiteY4" fmla="*/ 769250 h 1393181"/>
              <a:gd name="connsiteX0" fmla="*/ 464546 w 4121345"/>
              <a:gd name="connsiteY0" fmla="*/ 1062170 h 1393181"/>
              <a:gd name="connsiteX1" fmla="*/ 4121345 w 4121345"/>
              <a:gd name="connsiteY1" fmla="*/ 0 h 1393181"/>
              <a:gd name="connsiteX2" fmla="*/ 4121345 w 4121345"/>
              <a:gd name="connsiteY2" fmla="*/ 1393181 h 1393181"/>
              <a:gd name="connsiteX3" fmla="*/ 0 w 4121345"/>
              <a:gd name="connsiteY3" fmla="*/ 1393181 h 1393181"/>
              <a:gd name="connsiteX4" fmla="*/ 464546 w 4121345"/>
              <a:gd name="connsiteY4" fmla="*/ 1062170 h 1393181"/>
              <a:gd name="connsiteX0" fmla="*/ 538460 w 4121345"/>
              <a:gd name="connsiteY0" fmla="*/ 944276 h 1393181"/>
              <a:gd name="connsiteX1" fmla="*/ 4121345 w 4121345"/>
              <a:gd name="connsiteY1" fmla="*/ 0 h 1393181"/>
              <a:gd name="connsiteX2" fmla="*/ 4121345 w 4121345"/>
              <a:gd name="connsiteY2" fmla="*/ 1393181 h 1393181"/>
              <a:gd name="connsiteX3" fmla="*/ 0 w 4121345"/>
              <a:gd name="connsiteY3" fmla="*/ 1393181 h 1393181"/>
              <a:gd name="connsiteX4" fmla="*/ 538460 w 4121345"/>
              <a:gd name="connsiteY4" fmla="*/ 944276 h 1393181"/>
              <a:gd name="connsiteX0" fmla="*/ 538460 w 4333319"/>
              <a:gd name="connsiteY0" fmla="*/ 7297 h 456202"/>
              <a:gd name="connsiteX1" fmla="*/ 4333319 w 4333319"/>
              <a:gd name="connsiteY1" fmla="*/ 0 h 456202"/>
              <a:gd name="connsiteX2" fmla="*/ 4121345 w 4333319"/>
              <a:gd name="connsiteY2" fmla="*/ 456202 h 456202"/>
              <a:gd name="connsiteX3" fmla="*/ 0 w 4333319"/>
              <a:gd name="connsiteY3" fmla="*/ 456202 h 456202"/>
              <a:gd name="connsiteX4" fmla="*/ 538460 w 4333319"/>
              <a:gd name="connsiteY4" fmla="*/ 7297 h 456202"/>
              <a:gd name="connsiteX0" fmla="*/ 538460 w 4497246"/>
              <a:gd name="connsiteY0" fmla="*/ 7297 h 462360"/>
              <a:gd name="connsiteX1" fmla="*/ 4333319 w 4497246"/>
              <a:gd name="connsiteY1" fmla="*/ 0 h 462360"/>
              <a:gd name="connsiteX2" fmla="*/ 4497246 w 4497246"/>
              <a:gd name="connsiteY2" fmla="*/ 462360 h 462360"/>
              <a:gd name="connsiteX3" fmla="*/ 0 w 4497246"/>
              <a:gd name="connsiteY3" fmla="*/ 456202 h 462360"/>
              <a:gd name="connsiteX4" fmla="*/ 538460 w 4497246"/>
              <a:gd name="connsiteY4" fmla="*/ 7297 h 46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7246" h="462360">
                <a:moveTo>
                  <a:pt x="538460" y="7297"/>
                </a:moveTo>
                <a:lnTo>
                  <a:pt x="4333319" y="0"/>
                </a:lnTo>
                <a:lnTo>
                  <a:pt x="4497246" y="462360"/>
                </a:lnTo>
                <a:lnTo>
                  <a:pt x="0" y="456202"/>
                </a:lnTo>
                <a:lnTo>
                  <a:pt x="538460" y="7297"/>
                </a:lnTo>
                <a:close/>
              </a:path>
            </a:pathLst>
          </a:custGeom>
          <a:solidFill>
            <a:srgbClr val="4F3ACE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FF03C21-C4DE-5D26-3BEA-4FA1303C566B}"/>
              </a:ext>
            </a:extLst>
          </p:cNvPr>
          <p:cNvCxnSpPr/>
          <p:nvPr/>
        </p:nvCxnSpPr>
        <p:spPr>
          <a:xfrm>
            <a:off x="3188678" y="988646"/>
            <a:ext cx="5173785" cy="21140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15D9F55-960E-AED8-953A-2C4B2134CC9E}"/>
              </a:ext>
            </a:extLst>
          </p:cNvPr>
          <p:cNvCxnSpPr/>
          <p:nvPr/>
        </p:nvCxnSpPr>
        <p:spPr>
          <a:xfrm>
            <a:off x="3118338" y="3602140"/>
            <a:ext cx="5220677" cy="18495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49A5DD7-B72A-66C5-D85E-C82AA940AEE2}"/>
                  </a:ext>
                </a:extLst>
              </p:cNvPr>
              <p:cNvSpPr txBox="1"/>
              <p:nvPr/>
            </p:nvSpPr>
            <p:spPr>
              <a:xfrm>
                <a:off x="3188680" y="3158763"/>
                <a:ext cx="1270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O</m:t>
                      </m:r>
                    </m:oMath>
                  </m:oMathPara>
                </a14:m>
                <a:endParaRPr lang="fr-FR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49A5DD7-B72A-66C5-D85E-C82AA940A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80" y="3158763"/>
                <a:ext cx="127086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972B942-F77F-C3BD-4451-F813760032C2}"/>
                  </a:ext>
                </a:extLst>
              </p:cNvPr>
              <p:cNvSpPr txBox="1"/>
              <p:nvPr/>
            </p:nvSpPr>
            <p:spPr>
              <a:xfrm>
                <a:off x="3188679" y="3945720"/>
                <a:ext cx="1270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972B942-F77F-C3BD-4451-F8137600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79" y="3945720"/>
                <a:ext cx="12708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E56400F-D5D2-8C1F-70E0-43ACEEF71A6D}"/>
                  </a:ext>
                </a:extLst>
              </p:cNvPr>
              <p:cNvSpPr txBox="1"/>
              <p:nvPr/>
            </p:nvSpPr>
            <p:spPr>
              <a:xfrm>
                <a:off x="3903787" y="969108"/>
                <a:ext cx="1270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E56400F-D5D2-8C1F-70E0-43ACEEF7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87" y="969108"/>
                <a:ext cx="127086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83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5D7232-6582-0150-8CF9-9054C0A41457}"/>
              </a:ext>
            </a:extLst>
          </p:cNvPr>
          <p:cNvSpPr/>
          <p:nvPr/>
        </p:nvSpPr>
        <p:spPr>
          <a:xfrm>
            <a:off x="9879113" y="6129774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138ABC-3D8A-092B-2831-CD73A37F3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5373"/>
            <a:ext cx="6673389" cy="427466"/>
          </a:xfrm>
          <a:prstGeom prst="rect">
            <a:avLst/>
          </a:prstGeom>
        </p:spPr>
      </p:pic>
      <p:sp>
        <p:nvSpPr>
          <p:cNvPr id="6" name="object 89">
            <a:extLst>
              <a:ext uri="{FF2B5EF4-FFF2-40B4-BE49-F238E27FC236}">
                <a16:creationId xmlns:a16="http://schemas.microsoft.com/office/drawing/2014/main" id="{68EFEC5A-BF79-C2BC-A758-2FB1290C9FBA}"/>
              </a:ext>
            </a:extLst>
          </p:cNvPr>
          <p:cNvSpPr/>
          <p:nvPr/>
        </p:nvSpPr>
        <p:spPr>
          <a:xfrm>
            <a:off x="1133412" y="5639993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7" name="object 90">
            <a:extLst>
              <a:ext uri="{FF2B5EF4-FFF2-40B4-BE49-F238E27FC236}">
                <a16:creationId xmlns:a16="http://schemas.microsoft.com/office/drawing/2014/main" id="{DE2ACB72-7EF4-B66A-C8BD-08A8FCF77112}"/>
              </a:ext>
            </a:extLst>
          </p:cNvPr>
          <p:cNvSpPr txBox="1"/>
          <p:nvPr/>
        </p:nvSpPr>
        <p:spPr>
          <a:xfrm>
            <a:off x="2191965" y="5610922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8" name="object 91">
            <a:extLst>
              <a:ext uri="{FF2B5EF4-FFF2-40B4-BE49-F238E27FC236}">
                <a16:creationId xmlns:a16="http://schemas.microsoft.com/office/drawing/2014/main" id="{FC60548E-DB84-21FF-AF4D-3C1061436A04}"/>
              </a:ext>
            </a:extLst>
          </p:cNvPr>
          <p:cNvSpPr/>
          <p:nvPr/>
        </p:nvSpPr>
        <p:spPr>
          <a:xfrm>
            <a:off x="4608935" y="5625674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9" name="object 92">
            <a:extLst>
              <a:ext uri="{FF2B5EF4-FFF2-40B4-BE49-F238E27FC236}">
                <a16:creationId xmlns:a16="http://schemas.microsoft.com/office/drawing/2014/main" id="{B274031F-0034-3EFE-09D5-7F43B7DD5212}"/>
              </a:ext>
            </a:extLst>
          </p:cNvPr>
          <p:cNvSpPr txBox="1"/>
          <p:nvPr/>
        </p:nvSpPr>
        <p:spPr>
          <a:xfrm>
            <a:off x="5662415" y="5566195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10" name="object 93">
            <a:extLst>
              <a:ext uri="{FF2B5EF4-FFF2-40B4-BE49-F238E27FC236}">
                <a16:creationId xmlns:a16="http://schemas.microsoft.com/office/drawing/2014/main" id="{84504786-D700-D140-A3D5-38322E1BE623}"/>
              </a:ext>
            </a:extLst>
          </p:cNvPr>
          <p:cNvSpPr/>
          <p:nvPr/>
        </p:nvSpPr>
        <p:spPr>
          <a:xfrm>
            <a:off x="7783762" y="5566195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1" name="object 94">
            <a:extLst>
              <a:ext uri="{FF2B5EF4-FFF2-40B4-BE49-F238E27FC236}">
                <a16:creationId xmlns:a16="http://schemas.microsoft.com/office/drawing/2014/main" id="{A67DC564-20DB-EB13-232A-F2C5138B1939}"/>
              </a:ext>
            </a:extLst>
          </p:cNvPr>
          <p:cNvSpPr txBox="1"/>
          <p:nvPr/>
        </p:nvSpPr>
        <p:spPr>
          <a:xfrm>
            <a:off x="9006367" y="5536456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8BC1C43-193E-F30C-FDFC-3F377F6D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73" y="263472"/>
            <a:ext cx="6029816" cy="50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7DFDEB7-EC44-EAE2-6393-5BF0C891E361}"/>
              </a:ext>
            </a:extLst>
          </p:cNvPr>
          <p:cNvSpPr txBox="1"/>
          <p:nvPr/>
        </p:nvSpPr>
        <p:spPr>
          <a:xfrm>
            <a:off x="5185041" y="263472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Argent</a:t>
            </a:r>
          </a:p>
        </p:txBody>
      </p:sp>
    </p:spTree>
    <p:extLst>
      <p:ext uri="{BB962C8B-B14F-4D97-AF65-F5344CB8AC3E}">
        <p14:creationId xmlns:p14="http://schemas.microsoft.com/office/powerpoint/2010/main" val="20214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99589C-6912-4E2F-9CE5-6558A0D38B55}"/>
              </a:ext>
            </a:extLst>
          </p:cNvPr>
          <p:cNvSpPr/>
          <p:nvPr/>
        </p:nvSpPr>
        <p:spPr>
          <a:xfrm>
            <a:off x="9879113" y="6129774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317805-F60C-64F5-BEFC-62BBC23F2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5373"/>
            <a:ext cx="6673389" cy="427466"/>
          </a:xfrm>
          <a:prstGeom prst="rect">
            <a:avLst/>
          </a:prstGeom>
        </p:spPr>
      </p:pic>
      <p:sp>
        <p:nvSpPr>
          <p:cNvPr id="6" name="object 89">
            <a:extLst>
              <a:ext uri="{FF2B5EF4-FFF2-40B4-BE49-F238E27FC236}">
                <a16:creationId xmlns:a16="http://schemas.microsoft.com/office/drawing/2014/main" id="{278FBEE6-183A-8F15-306D-C542B1AE1542}"/>
              </a:ext>
            </a:extLst>
          </p:cNvPr>
          <p:cNvSpPr/>
          <p:nvPr/>
        </p:nvSpPr>
        <p:spPr>
          <a:xfrm>
            <a:off x="1133412" y="5639993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7" name="object 90">
            <a:extLst>
              <a:ext uri="{FF2B5EF4-FFF2-40B4-BE49-F238E27FC236}">
                <a16:creationId xmlns:a16="http://schemas.microsoft.com/office/drawing/2014/main" id="{8AA23C88-D9C0-C212-B4E6-C24553D6C3C8}"/>
              </a:ext>
            </a:extLst>
          </p:cNvPr>
          <p:cNvSpPr txBox="1"/>
          <p:nvPr/>
        </p:nvSpPr>
        <p:spPr>
          <a:xfrm>
            <a:off x="2191965" y="5610922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8" name="object 91">
            <a:extLst>
              <a:ext uri="{FF2B5EF4-FFF2-40B4-BE49-F238E27FC236}">
                <a16:creationId xmlns:a16="http://schemas.microsoft.com/office/drawing/2014/main" id="{583F7D88-364A-A364-25C2-FE180A8CFD2C}"/>
              </a:ext>
            </a:extLst>
          </p:cNvPr>
          <p:cNvSpPr/>
          <p:nvPr/>
        </p:nvSpPr>
        <p:spPr>
          <a:xfrm>
            <a:off x="4608935" y="5625674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9" name="object 92">
            <a:extLst>
              <a:ext uri="{FF2B5EF4-FFF2-40B4-BE49-F238E27FC236}">
                <a16:creationId xmlns:a16="http://schemas.microsoft.com/office/drawing/2014/main" id="{617B1F41-3CB3-ED31-5290-5B9D54419EF4}"/>
              </a:ext>
            </a:extLst>
          </p:cNvPr>
          <p:cNvSpPr txBox="1"/>
          <p:nvPr/>
        </p:nvSpPr>
        <p:spPr>
          <a:xfrm>
            <a:off x="5662415" y="5566195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10" name="object 93">
            <a:extLst>
              <a:ext uri="{FF2B5EF4-FFF2-40B4-BE49-F238E27FC236}">
                <a16:creationId xmlns:a16="http://schemas.microsoft.com/office/drawing/2014/main" id="{74302CF1-2070-0989-F64F-117AB3E3A02A}"/>
              </a:ext>
            </a:extLst>
          </p:cNvPr>
          <p:cNvSpPr/>
          <p:nvPr/>
        </p:nvSpPr>
        <p:spPr>
          <a:xfrm>
            <a:off x="7783762" y="5566195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1" name="object 94">
            <a:extLst>
              <a:ext uri="{FF2B5EF4-FFF2-40B4-BE49-F238E27FC236}">
                <a16:creationId xmlns:a16="http://schemas.microsoft.com/office/drawing/2014/main" id="{9C9B00BD-FC4C-0FC1-8492-C5A5C323DBBE}"/>
              </a:ext>
            </a:extLst>
          </p:cNvPr>
          <p:cNvSpPr txBox="1"/>
          <p:nvPr/>
        </p:nvSpPr>
        <p:spPr>
          <a:xfrm>
            <a:off x="9006367" y="5536456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5CF1958-275F-A6CD-4DA8-A6D60EEF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7" y="0"/>
            <a:ext cx="6500584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4D0A17B-0E4D-6E04-7A89-443364B0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7177"/>
            <a:ext cx="6673389" cy="427466"/>
          </a:xfrm>
          <a:prstGeom prst="rect">
            <a:avLst/>
          </a:prstGeom>
        </p:spPr>
      </p:pic>
      <p:sp>
        <p:nvSpPr>
          <p:cNvPr id="14" name="object 89">
            <a:extLst>
              <a:ext uri="{FF2B5EF4-FFF2-40B4-BE49-F238E27FC236}">
                <a16:creationId xmlns:a16="http://schemas.microsoft.com/office/drawing/2014/main" id="{5481FD87-52CD-7813-CF6E-BC248E70D779}"/>
              </a:ext>
            </a:extLst>
          </p:cNvPr>
          <p:cNvSpPr/>
          <p:nvPr/>
        </p:nvSpPr>
        <p:spPr>
          <a:xfrm>
            <a:off x="1133412" y="5641797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5" name="object 90">
            <a:extLst>
              <a:ext uri="{FF2B5EF4-FFF2-40B4-BE49-F238E27FC236}">
                <a16:creationId xmlns:a16="http://schemas.microsoft.com/office/drawing/2014/main" id="{029EE604-AB91-E9DB-A69E-A6D914289405}"/>
              </a:ext>
            </a:extLst>
          </p:cNvPr>
          <p:cNvSpPr txBox="1"/>
          <p:nvPr/>
        </p:nvSpPr>
        <p:spPr>
          <a:xfrm>
            <a:off x="2191965" y="5612726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16" name="object 91">
            <a:extLst>
              <a:ext uri="{FF2B5EF4-FFF2-40B4-BE49-F238E27FC236}">
                <a16:creationId xmlns:a16="http://schemas.microsoft.com/office/drawing/2014/main" id="{E0C58936-9C08-3FC7-DEBA-19917AEE8202}"/>
              </a:ext>
            </a:extLst>
          </p:cNvPr>
          <p:cNvSpPr/>
          <p:nvPr/>
        </p:nvSpPr>
        <p:spPr>
          <a:xfrm>
            <a:off x="4608935" y="5627478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7" name="object 92">
            <a:extLst>
              <a:ext uri="{FF2B5EF4-FFF2-40B4-BE49-F238E27FC236}">
                <a16:creationId xmlns:a16="http://schemas.microsoft.com/office/drawing/2014/main" id="{75ADE3F0-3204-6AB4-00CB-56982AD12641}"/>
              </a:ext>
            </a:extLst>
          </p:cNvPr>
          <p:cNvSpPr txBox="1"/>
          <p:nvPr/>
        </p:nvSpPr>
        <p:spPr>
          <a:xfrm>
            <a:off x="5662415" y="5567999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18" name="object 93">
            <a:extLst>
              <a:ext uri="{FF2B5EF4-FFF2-40B4-BE49-F238E27FC236}">
                <a16:creationId xmlns:a16="http://schemas.microsoft.com/office/drawing/2014/main" id="{08063242-FFF5-E641-7658-D0240AEFBCB7}"/>
              </a:ext>
            </a:extLst>
          </p:cNvPr>
          <p:cNvSpPr/>
          <p:nvPr/>
        </p:nvSpPr>
        <p:spPr>
          <a:xfrm>
            <a:off x="7783762" y="5567999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9" name="object 94">
            <a:extLst>
              <a:ext uri="{FF2B5EF4-FFF2-40B4-BE49-F238E27FC236}">
                <a16:creationId xmlns:a16="http://schemas.microsoft.com/office/drawing/2014/main" id="{8F163277-4F62-E5F3-FD93-59BBA9479349}"/>
              </a:ext>
            </a:extLst>
          </p:cNvPr>
          <p:cNvSpPr txBox="1"/>
          <p:nvPr/>
        </p:nvSpPr>
        <p:spPr>
          <a:xfrm>
            <a:off x="9006367" y="5538260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82FB7EF-4501-1259-B06E-7445F57B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7" y="1804"/>
            <a:ext cx="6500584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6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5571151-779C-E300-3CFE-3A8A021E1569}"/>
              </a:ext>
            </a:extLst>
          </p:cNvPr>
          <p:cNvSpPr txBox="1"/>
          <p:nvPr/>
        </p:nvSpPr>
        <p:spPr>
          <a:xfrm>
            <a:off x="470262" y="278674"/>
            <a:ext cx="706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 de la goutte d’Evans: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D6EB9E-B600-C206-B697-DB2325C2B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r="7047"/>
          <a:stretch/>
        </p:blipFill>
        <p:spPr>
          <a:xfrm>
            <a:off x="2237065" y="1456694"/>
            <a:ext cx="7717869" cy="3944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5F80A9-D0AC-71F5-75B0-3FAC6290D93A}"/>
              </a:ext>
            </a:extLst>
          </p:cNvPr>
          <p:cNvSpPr/>
          <p:nvPr/>
        </p:nvSpPr>
        <p:spPr>
          <a:xfrm>
            <a:off x="9879113" y="6129774"/>
            <a:ext cx="207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E.Thibierge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13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50AC29-4AF7-AEC6-2759-EE1453C04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00" y="2081350"/>
            <a:ext cx="6963948" cy="402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184EF69-74A9-A271-811F-55AC66719DDB}"/>
              </a:ext>
            </a:extLst>
          </p:cNvPr>
          <p:cNvSpPr txBox="1"/>
          <p:nvPr/>
        </p:nvSpPr>
        <p:spPr>
          <a:xfrm>
            <a:off x="470262" y="278674"/>
            <a:ext cx="706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Anodisation de l’aluminium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C308C95-7178-BD65-01AE-1B5262282F02}"/>
                  </a:ext>
                </a:extLst>
              </p:cNvPr>
              <p:cNvSpPr txBox="1"/>
              <p:nvPr/>
            </p:nvSpPr>
            <p:spPr>
              <a:xfrm>
                <a:off x="7145383" y="80161"/>
                <a:ext cx="4005905" cy="589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C308C95-7178-BD65-01AE-1B5262282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383" y="80161"/>
                <a:ext cx="4005905" cy="58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D6B4FCF-15C1-74F0-6FC7-C4CB24EA5F31}"/>
                  </a:ext>
                </a:extLst>
              </p:cNvPr>
              <p:cNvSpPr txBox="1"/>
              <p:nvPr/>
            </p:nvSpPr>
            <p:spPr>
              <a:xfrm>
                <a:off x="7145383" y="1066520"/>
                <a:ext cx="4100738" cy="618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2 </m:t>
                      </m:r>
                      <m:sSubSup>
                        <m:sSub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+2 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D6B4FCF-15C1-74F0-6FC7-C4CB24EA5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383" y="1066520"/>
                <a:ext cx="4100738" cy="618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33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9E15A9D-476C-8096-5190-0A4ACB143276}"/>
              </a:ext>
            </a:extLst>
          </p:cNvPr>
          <p:cNvGraphicFramePr>
            <a:graphicFrameLocks noGrp="1"/>
          </p:cNvGraphicFramePr>
          <p:nvPr/>
        </p:nvGraphicFramePr>
        <p:xfrm>
          <a:off x="1163320" y="744898"/>
          <a:ext cx="9561250" cy="5368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970">
                  <a:extLst>
                    <a:ext uri="{9D8B030D-6E8A-4147-A177-3AD203B41FA5}">
                      <a16:colId xmlns:a16="http://schemas.microsoft.com/office/drawing/2014/main" val="1840250565"/>
                    </a:ext>
                  </a:extLst>
                </a:gridCol>
                <a:gridCol w="2388094">
                  <a:extLst>
                    <a:ext uri="{9D8B030D-6E8A-4147-A177-3AD203B41FA5}">
                      <a16:colId xmlns:a16="http://schemas.microsoft.com/office/drawing/2014/main" val="769606530"/>
                    </a:ext>
                  </a:extLst>
                </a:gridCol>
                <a:gridCol w="2413454">
                  <a:extLst>
                    <a:ext uri="{9D8B030D-6E8A-4147-A177-3AD203B41FA5}">
                      <a16:colId xmlns:a16="http://schemas.microsoft.com/office/drawing/2014/main" val="396579915"/>
                    </a:ext>
                  </a:extLst>
                </a:gridCol>
                <a:gridCol w="2362732">
                  <a:extLst>
                    <a:ext uri="{9D8B030D-6E8A-4147-A177-3AD203B41FA5}">
                      <a16:colId xmlns:a16="http://schemas.microsoft.com/office/drawing/2014/main" val="1174004779"/>
                    </a:ext>
                  </a:extLst>
                </a:gridCol>
              </a:tblGrid>
              <a:tr h="796204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</a:rPr>
                        <a:t>Méthode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Passivation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Anode sacrificielle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cathodique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849793"/>
                  </a:ext>
                </a:extLst>
              </a:tr>
              <a:tr h="796204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Idée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Couche d’oxyde à la surface du métal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Métal à protéger en contact avec métal «sacrifié»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Abaissement du potentiel avec un générateur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060785"/>
                  </a:ext>
                </a:extLst>
              </a:tr>
              <a:tr h="2552888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Inconvénient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L’oxyde doit vérifier certaines propriétés : isolant, bien couvrant (pas de trous)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faut que l’environnement du matériau n’attaque pas la couche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Consommation du métal sacrifié 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de dihydrogène sur le métal à protéger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Consommation d’énergie via le générateur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Nécessite d’avoir toujours le générateur, donc pas utilisable pour un objet de la vie courante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de dihydrogène sur le métal à protéger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736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57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chaise, homme, table&#10;&#10;Description générée automatiquement">
            <a:extLst>
              <a:ext uri="{FF2B5EF4-FFF2-40B4-BE49-F238E27FC236}">
                <a16:creationId xmlns:a16="http://schemas.microsoft.com/office/drawing/2014/main" id="{155A28C6-FCD9-9570-AA0B-447270E70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0968"/>
            <a:ext cx="5486400" cy="47792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228E564-A22F-EB38-0747-38CE397828DC}"/>
              </a:ext>
            </a:extLst>
          </p:cNvPr>
          <p:cNvSpPr txBox="1"/>
          <p:nvPr/>
        </p:nvSpPr>
        <p:spPr>
          <a:xfrm>
            <a:off x="8839200" y="6410960"/>
            <a:ext cx="305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physique.henry.free.fr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F1913D-88E9-1851-0651-95BE021C9F9E}"/>
              </a:ext>
            </a:extLst>
          </p:cNvPr>
          <p:cNvSpPr txBox="1"/>
          <p:nvPr/>
        </p:nvSpPr>
        <p:spPr>
          <a:xfrm>
            <a:off x="4043680" y="254000"/>
            <a:ext cx="458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Protection par revêtement </a:t>
            </a:r>
          </a:p>
        </p:txBody>
      </p:sp>
    </p:spTree>
    <p:extLst>
      <p:ext uri="{BB962C8B-B14F-4D97-AF65-F5344CB8AC3E}">
        <p14:creationId xmlns:p14="http://schemas.microsoft.com/office/powerpoint/2010/main" val="2709606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198</Words>
  <Application>Microsoft Office PowerPoint</Application>
  <PresentationFormat>Grand écran</PresentationFormat>
  <Paragraphs>54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Berdous</dc:creator>
  <cp:lastModifiedBy>Mathieu Berdous</cp:lastModifiedBy>
  <cp:revision>2</cp:revision>
  <dcterms:created xsi:type="dcterms:W3CDTF">2022-06-01T12:41:20Z</dcterms:created>
  <dcterms:modified xsi:type="dcterms:W3CDTF">2022-06-01T16:20:46Z</dcterms:modified>
</cp:coreProperties>
</file>