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972EB-395B-4762-A4A1-F232AA4A2EC0}" type="datetimeFigureOut">
              <a:rPr lang="fr-FR" smtClean="0"/>
              <a:t>01/06/2022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D4980-E778-4BD2-AAF2-B5F05EB0A3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13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99404-7257-8504-2B45-3CE9EFDFB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4620CC-2A0C-A05C-4E7D-68A43E066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36FB9A-75C0-3191-C379-2663458D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8644C-9A4B-4F30-B7B1-75264C9AF80F}" type="datetime1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82CA83-E4D9-F698-C999-AA05D6EED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C1DCF3-EF7C-CB42-4DFC-379DF438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48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35C1C-FBAF-40BB-D251-926E11052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5273D8-89BE-A117-68EF-FFDAD823B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7D5C55-28F3-1E67-4A08-04B850DA5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5CCC-63BF-4B44-BBA1-F86A9D1C6D2F}" type="datetime1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58F723-FCC2-A1CB-F38A-0D5858D5D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50729B-3619-988A-6E4E-9B31C5913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41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B8D1A6-2794-1B6D-6284-A033B9948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109D01-D8EB-7156-79D7-075D0581F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C90524-A14A-6052-4BC4-EC37AA27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DBF2-736D-4A88-9583-9AC1E487E99C}" type="datetime1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BA6A26-7713-700B-8840-0978AF304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FFF962-E7EE-CF2B-7607-8D962F7B6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21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AFE872-4FCC-8F4A-A1B0-3D172476E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7F118A-FB2E-6CB6-92B3-85766D3E0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C678AF-5D20-23C5-CC21-2819BC20B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E586-F502-42D9-A95D-224577D5C161}" type="datetime1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451C08-2B46-809D-164C-87437AB9B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F833F6-9AB7-C7E5-7D7C-9985E7DA4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83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993B1-64D9-30A9-5747-3B497B1E4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1CD2F5-C166-0FB4-115B-762E04E95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4F80BA-A1C1-814A-811D-9FE928CF6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C305-2C1B-4A38-96D7-702E0AAA7FF8}" type="datetime1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08B65A-5D2F-BE67-285C-DD815533F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B61654-D1D4-9450-C15E-7BB5E6F5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32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EC170-4B11-869F-C3B0-3B3D32EEC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6CB110-79EB-F595-7B4C-324D2F70D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074A64-8020-CC77-8853-FC5C1EB94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2CCFD0-B970-31D8-5C31-80A58626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95F5-89EA-4A54-BB3D-28DBB3816F38}" type="datetime1">
              <a:rPr lang="fr-FR" smtClean="0"/>
              <a:t>01/06/2022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14B14A-2623-EE17-D78A-80FD22E1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B6887B-AC74-0873-B3D4-653FC921D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64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CF752D-64BB-71C2-8AB8-945F5AEDE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BDC52D-AF32-49F0-E1BC-6C8A4E931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8EFF28-6F71-B05B-56B5-EC9070C48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1C0808D-764E-F96A-B9DA-13BCFFCC8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2AD7A1D-ADE9-253B-99F6-76A9328F4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5AE9397-8F9B-CAAD-57B7-51D725F55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F1D1-8A7F-4B6F-BA96-714BB023D456}" type="datetime1">
              <a:rPr lang="fr-FR" smtClean="0"/>
              <a:t>01/06/2022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CAEC29-F468-6733-3445-18E45A4A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7F953FE-BE20-B0F7-6942-80E0DDF3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2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D2DC6-28FB-D36C-7690-BC354637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E1427C-5D07-773C-DF3D-6BE6638E4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2B64-35A4-41A6-AA1D-0F5B1F7565EB}" type="datetime1">
              <a:rPr lang="fr-FR" smtClean="0"/>
              <a:t>01/06/2022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237A61-8945-80AC-7197-C5CEC67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8C3374-1011-704C-5008-D466124C5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57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24FBD2-C626-80B4-7482-8CDA14F7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1BC-B13E-4F45-B522-DF755F55C058}" type="datetime1">
              <a:rPr lang="fr-FR" smtClean="0"/>
              <a:t>01/06/2022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D6EE03-C248-5E76-BD80-413A85EC1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1A13DC-E28B-12F3-7A0A-A7E94D6D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40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407DB-7CE8-727C-BA0E-6E9FB56F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C04660-5191-8B17-7F88-D01F76F4A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23FFCE-ED0E-AC2A-5763-2F8440249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4DBC31-2E1B-6F3A-6B07-7B75C5C24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F5BE-1A73-43E7-BB34-102A2E0FFDA5}" type="datetime1">
              <a:rPr lang="fr-FR" smtClean="0"/>
              <a:t>01/06/2022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136076-6536-1D51-14C7-343E4B8B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2C8AC1-0F69-48A5-61DB-A58A61710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7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85D6E-A9AE-77A8-6118-D9F3A5840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3DA8FB9-3A48-05CB-E66A-BEC0B6A7C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2E141D-7F03-8378-8BFA-057C74391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2F0379-7DFA-47E2-25C7-D3223BD4F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62AB-6FB5-4250-8964-D6FFBF67A0CE}" type="datetime1">
              <a:rPr lang="fr-FR" smtClean="0"/>
              <a:t>01/06/2022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286C6F-FA71-2D49-AB52-B3A631105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82294F-9B43-38C1-186E-88F4B15A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67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71664FD-5BEE-8EB7-2363-BF40AE361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84865B-2CE4-5124-2D06-22212F7B5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3AE6C0-6B28-BCA1-6FF7-97DBED0DA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E85E-2F11-4E81-9B0C-BA66F897397C}" type="datetime1">
              <a:rPr lang="fr-FR" smtClean="0"/>
              <a:t>01/06/2022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525F1-3FC5-E9EB-1E42-7DC710CCC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26B140-CF64-7151-5510-DA26CE789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FE745-91A5-4E67-B61E-A78D6D3BC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20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A93BF8-95C2-7AE8-7A51-4734F74B2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49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7C77C8-8592-9988-44BF-AE6A6833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2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C55DB4-ED7C-D325-F913-C78EFE7E2086}"/>
              </a:ext>
            </a:extLst>
          </p:cNvPr>
          <p:cNvSpPr txBox="1"/>
          <p:nvPr/>
        </p:nvSpPr>
        <p:spPr>
          <a:xfrm>
            <a:off x="548639" y="400594"/>
            <a:ext cx="6383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Montage à trois électrodes :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A4148EA-AE6E-5B55-E2A4-62110AD82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111" y="1468168"/>
            <a:ext cx="8423778" cy="48881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111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30FEBCCB-B74B-B2C3-517E-BE43B2DBCF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85" y="1232704"/>
            <a:ext cx="9741250" cy="45972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7BF7F8-F0D0-6F5E-FA6B-1AC42BDC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3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97A9A1B-FB57-5E94-3EF4-3F8611D32BCC}"/>
              </a:ext>
            </a:extLst>
          </p:cNvPr>
          <p:cNvSpPr txBox="1"/>
          <p:nvPr/>
        </p:nvSpPr>
        <p:spPr>
          <a:xfrm>
            <a:off x="548639" y="400594"/>
            <a:ext cx="10711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Expérience :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Courbes i = f(E) du couple 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</a:t>
            </a:r>
            <a:r>
              <a:rPr lang="fr-FR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3+</a:t>
            </a:r>
            <a:r>
              <a:rPr lang="fr-F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/Fe</a:t>
            </a:r>
            <a:r>
              <a:rPr lang="fr-FR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2+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49D7EEA-2CD0-FE4C-2BA7-414FF2ED7003}"/>
              </a:ext>
            </a:extLst>
          </p:cNvPr>
          <p:cNvSpPr txBox="1"/>
          <p:nvPr/>
        </p:nvSpPr>
        <p:spPr>
          <a:xfrm>
            <a:off x="3413759" y="5954137"/>
            <a:ext cx="4981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Schéma de l’expérience</a:t>
            </a:r>
          </a:p>
        </p:txBody>
      </p:sp>
    </p:spTree>
    <p:extLst>
      <p:ext uri="{BB962C8B-B14F-4D97-AF65-F5344CB8AC3E}">
        <p14:creationId xmlns:p14="http://schemas.microsoft.com/office/powerpoint/2010/main" val="424918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719F36-F0F7-9086-86A8-F63E9FB3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4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09E3FB8-1E4E-F608-6C8C-F8EF3CDE3C66}"/>
              </a:ext>
            </a:extLst>
          </p:cNvPr>
          <p:cNvSpPr txBox="1"/>
          <p:nvPr/>
        </p:nvSpPr>
        <p:spPr>
          <a:xfrm>
            <a:off x="548639" y="400594"/>
            <a:ext cx="10711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Allure courbes i = f(E) : </a:t>
            </a:r>
            <a:endParaRPr lang="fr-FR" sz="40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EF3A300-8196-AC95-DE4E-5C182885C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215" y="1332720"/>
            <a:ext cx="7366391" cy="52061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5034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385D18-3F7C-0B0E-D0B0-750489B2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5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741B85E-4621-4843-D2A9-E176709C8615}"/>
              </a:ext>
            </a:extLst>
          </p:cNvPr>
          <p:cNvSpPr txBox="1"/>
          <p:nvPr/>
        </p:nvSpPr>
        <p:spPr>
          <a:xfrm>
            <a:off x="548639" y="400594"/>
            <a:ext cx="10711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Vagues successives : </a:t>
            </a:r>
            <a:endParaRPr lang="fr-FR" sz="40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8B76CC7-B2C1-10A2-E62C-D1F6F49E52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279" y="1402539"/>
            <a:ext cx="8169442" cy="49538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632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385D18-3F7C-0B0E-D0B0-750489B2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6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741B85E-4621-4843-D2A9-E176709C8615}"/>
              </a:ext>
            </a:extLst>
          </p:cNvPr>
          <p:cNvSpPr txBox="1"/>
          <p:nvPr/>
        </p:nvSpPr>
        <p:spPr>
          <a:xfrm>
            <a:off x="548639" y="400594"/>
            <a:ext cx="10711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Vagues successives : </a:t>
            </a:r>
            <a:endParaRPr lang="fr-FR" sz="40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3534757-DF51-2D0C-0139-2F94320AE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184" y="1189986"/>
            <a:ext cx="8703632" cy="5348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851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DF754F-7527-0083-8AFD-CE636410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E745-91A5-4E67-B61E-A78D6D3BCBFE}" type="slidenum">
              <a:rPr lang="fr-FR" smtClean="0"/>
              <a:t>7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A5DDCFA-6CE5-2B8D-897F-C197D71492EE}"/>
              </a:ext>
            </a:extLst>
          </p:cNvPr>
          <p:cNvSpPr txBox="1"/>
          <p:nvPr/>
        </p:nvSpPr>
        <p:spPr>
          <a:xfrm>
            <a:off x="330925" y="136525"/>
            <a:ext cx="10711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Electroraffinage</a:t>
            </a:r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 cuivre: </a:t>
            </a:r>
            <a:endParaRPr lang="fr-FR" sz="40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26F8026-4938-B35A-E921-5A8EF44E2A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266" y="1007735"/>
            <a:ext cx="6671278" cy="49464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95CE96-B3F5-BFDD-09E6-A19C7FC90A64}"/>
              </a:ext>
            </a:extLst>
          </p:cNvPr>
          <p:cNvSpPr txBox="1"/>
          <p:nvPr/>
        </p:nvSpPr>
        <p:spPr>
          <a:xfrm>
            <a:off x="3444253" y="6063962"/>
            <a:ext cx="4981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Schéma de l’expérience</a:t>
            </a:r>
          </a:p>
        </p:txBody>
      </p:sp>
    </p:spTree>
    <p:extLst>
      <p:ext uri="{BB962C8B-B14F-4D97-AF65-F5344CB8AC3E}">
        <p14:creationId xmlns:p14="http://schemas.microsoft.com/office/powerpoint/2010/main" val="7969576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52</Words>
  <Application>Microsoft Office PowerPoint</Application>
  <PresentationFormat>Grand écran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2</cp:revision>
  <dcterms:created xsi:type="dcterms:W3CDTF">2022-06-01T08:21:06Z</dcterms:created>
  <dcterms:modified xsi:type="dcterms:W3CDTF">2022-06-01T11:48:23Z</dcterms:modified>
</cp:coreProperties>
</file>