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9177E4-F397-E830-2170-BAB2AECBD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769C41-26EF-5388-D2CA-238F1028B9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90E9EC-7D46-9F85-0FE8-9D59CCDF6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B75770-9BE4-8D31-DC85-0377717D7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D121A3-742B-B6BC-9430-333F21CAF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01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D7ACEB-02CB-54FF-BF9B-64159887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CBD1A7-613F-50D2-8786-28396B1053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96A0A4-4BAB-0945-F2A4-78DA2DB4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B497BC-ADB0-16BB-F196-B4C6E35D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84371F-5705-BA4D-B624-E339FAE48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05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8C41DE8-6496-C848-FD5D-4F8161586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4A4EFD-371E-D5C1-722A-BAC25AE68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EDDE50-7639-D82A-F1B8-329C06AC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1BB446-34F0-6ECA-AE9B-3E4475284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F79F52-6C60-0914-DFA9-0349B961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86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0D4309-1161-70CD-5A62-08C64A48C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C416-0BE5-0563-B202-42B8ABB08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4C6E2F-79A9-8EAB-E5F7-0B9B162C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3CE897-7D4A-A7D9-A06A-8ADCBFE44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AC7929-22BB-6390-F3F7-E350E0F07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1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CEBF27-3345-A7AA-8DCE-DEA9824B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95D8BF-3825-5CC4-65A1-2E59BD0D2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4863FA-CD07-FE56-FBB3-587E5184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B5A7C4-9E27-C2E1-878A-E746A8FBB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037150-42C7-DA1B-8243-E9B3B7E1D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07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3FEC81-DC29-B89A-4944-ECEBF128A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8403CF-6A15-1E75-CAD3-7F5B202C5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587951-F681-46D7-4FCF-96920299F6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3B7CD5-037F-384B-96C0-A85D4BAD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EE5ECC-CF90-DCBF-50EA-5F46110F1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CE3218-CA1B-48CA-E1BC-7D06F3275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359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A30DE-DAE6-4885-60B9-2527FD7C9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D1AF62-5FAD-E8A6-0323-6CB8E863B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7D47869-8559-F708-049D-E112A21E6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E6851F5-2102-8E10-27AB-1805EA41F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23C804-B728-5F0E-3B5E-CCEC23FB9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C7AB4F-3789-B3B2-9F1D-DD929C9B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59F7428-002A-0361-D877-392C736E7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D167F7-A8CE-244C-3F87-431481FA7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01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BF62B-0FD0-C1A6-CB19-91287F15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D40B82-7E6D-EF6C-CFC4-AF2335B3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8308658-40F8-D242-9A1C-7516F1C91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A1AEA2-3688-4A3C-4CCF-BD6BDABC1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11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4C3144-B420-6874-3CA6-EAD34D413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2A1837-647D-FEE0-9FF2-A8ACA8FA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301C97E-5E61-7FCD-8FCB-0F7DA34FC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05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05E56-5B4E-B31D-427B-E09AE0DA4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F8670F-A1ED-A1E3-5383-99C124C2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6DCE06-71E5-2696-73E3-C3DB550EF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C5ABA9-00BD-7ACC-4778-DD19C4C13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2D6ECA-A927-CC49-BDDE-E14F7CB4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A890A6-63C6-CAED-7FDC-8402D5802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991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326DB2-ABE2-CFC0-CD84-AF30750AE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D04912-F189-A6D4-F520-CA361A900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51A2DA-A392-2078-9A5E-D6DF087D3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2100C8-45DD-DCC0-9164-3C58633AA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492481-CC76-0D04-95F9-3277708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3D6FA5-808D-CFC0-2761-A50A07A69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49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EF32697-97AC-C247-48E9-BA7A842A4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7C1D46-C501-A759-6E06-6FB47EA31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D9E0D8-F508-D6AD-E23B-BD1E9813B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537BE-F35B-4CE9-9182-5280F6559B41}" type="datetimeFigureOut">
              <a:rPr lang="fr-FR" smtClean="0"/>
              <a:t>05/06/2022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087598-26BB-97F5-E5B6-D3DAF89A5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426E4D-918D-8A49-A47D-5FE613510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AA0A7-7A55-4362-AC35-E10F54F3DB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259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3B6136A-0CDD-2C45-D60B-96095B23B9FC}"/>
              </a:ext>
            </a:extLst>
          </p:cNvPr>
          <p:cNvSpPr txBox="1"/>
          <p:nvPr/>
        </p:nvSpPr>
        <p:spPr>
          <a:xfrm>
            <a:off x="367937" y="252548"/>
            <a:ext cx="605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Exemples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F58A0F6-9F91-651A-E786-B719E848062E}"/>
                  </a:ext>
                </a:extLst>
              </p:cNvPr>
              <p:cNvSpPr txBox="1"/>
              <p:nvPr/>
            </p:nvSpPr>
            <p:spPr>
              <a:xfrm>
                <a:off x="967300" y="1137894"/>
                <a:ext cx="4628768" cy="679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F58A0F6-9F91-651A-E786-B719E8480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300" y="1137894"/>
                <a:ext cx="4628768" cy="6794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4385BCB-2DD6-4569-0D19-61D3F9231B58}"/>
                  </a:ext>
                </a:extLst>
              </p:cNvPr>
              <p:cNvSpPr txBox="1"/>
              <p:nvPr/>
            </p:nvSpPr>
            <p:spPr>
              <a:xfrm>
                <a:off x="439839" y="1817311"/>
                <a:ext cx="7535118" cy="11719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</m:sub>
                          </m:s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</m:d>
                                </m:sub>
                              </m:sSub>
                            </m:sub>
                          </m:s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0.06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  <m:sub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sSup>
                                        <m:sSupPr>
                                          <m:ctrlP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𝐶</m:t>
                                          </m:r>
                                        </m:e>
                                        <m:sup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𝑜</m:t>
                                          </m:r>
                                        </m:sup>
                                      </m:sSup>
                                    </m:e>
                                    <m:sup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  <m:sSubSup>
                                        <m:sSubSupPr>
                                          <m:ctrlP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ctrlPr>
                                                <a:rPr lang="fr-FR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fr-FR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𝑎𝑞</m:t>
                                              </m:r>
                                            </m:e>
                                          </m:d>
                                        </m:sub>
                                        <m:sup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4385BCB-2DD6-4569-0D19-61D3F9231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39" y="1817311"/>
                <a:ext cx="7535118" cy="11719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F8E478E-64EC-878F-F440-42EB4D296F29}"/>
                  </a:ext>
                </a:extLst>
              </p:cNvPr>
              <p:cNvSpPr txBox="1"/>
              <p:nvPr/>
            </p:nvSpPr>
            <p:spPr>
              <a:xfrm>
                <a:off x="967300" y="3098010"/>
                <a:ext cx="4087594" cy="645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DF8E478E-64EC-878F-F440-42EB4D296F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300" y="3098010"/>
                <a:ext cx="4087594" cy="6457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A5DAF9F4-9BEA-E455-E149-6B55F0D9FAFF}"/>
                  </a:ext>
                </a:extLst>
              </p:cNvPr>
              <p:cNvSpPr txBox="1"/>
              <p:nvPr/>
            </p:nvSpPr>
            <p:spPr>
              <a:xfrm>
                <a:off x="321638" y="3759990"/>
                <a:ext cx="7535118" cy="8129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b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</m:sSub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0.06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func>
                        <m:func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  <m:sSubSup>
                                    <m:sSubSup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d>
                                        <m:dPr>
                                          <m:ctrlP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FR" sz="2400" b="0" i="1" smtClean="0">
                                              <a:latin typeface="Cambria Math" panose="02040503050406030204" pitchFamily="18" charset="0"/>
                                            </a:rPr>
                                            <m:t>𝑎𝑞</m:t>
                                          </m:r>
                                        </m:e>
                                      </m:d>
                                    </m:sub>
                                    <m:sup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</m:sup>
                                  </m:sSubSup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A5DAF9F4-9BEA-E455-E149-6B55F0D9FA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638" y="3759990"/>
                <a:ext cx="7535118" cy="8129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341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3B6136A-0CDD-2C45-D60B-96095B23B9FC}"/>
              </a:ext>
            </a:extLst>
          </p:cNvPr>
          <p:cNvSpPr txBox="1"/>
          <p:nvPr/>
        </p:nvSpPr>
        <p:spPr>
          <a:xfrm>
            <a:off x="367937" y="252548"/>
            <a:ext cx="605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important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F58A0F6-9F91-651A-E786-B719E848062E}"/>
                  </a:ext>
                </a:extLst>
              </p:cNvPr>
              <p:cNvSpPr txBox="1"/>
              <p:nvPr/>
            </p:nvSpPr>
            <p:spPr>
              <a:xfrm>
                <a:off x="880490" y="898879"/>
                <a:ext cx="5816336" cy="6457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𝑂𝑥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𝛾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𝑅𝑒𝑑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6F58A0F6-9F91-651A-E786-B719E8480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90" y="898879"/>
                <a:ext cx="5816336" cy="6457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4385BCB-2DD6-4569-0D19-61D3F9231B58}"/>
                  </a:ext>
                </a:extLst>
              </p:cNvPr>
              <p:cNvSpPr txBox="1"/>
              <p:nvPr/>
            </p:nvSpPr>
            <p:spPr>
              <a:xfrm>
                <a:off x="422477" y="1454094"/>
                <a:ext cx="7535118" cy="10155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𝑂𝑥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𝑅𝑒𝑑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𝑂𝑥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𝑅𝑒𝑑</m:t>
                          </m:r>
                        </m:sub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b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0.06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func>
                        <m:func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𝑜𝑥</m:t>
                                  </m:r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sup>
                              </m:sSub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𝑅𝑒𝑑</m:t>
                                  </m:r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sup>
                              </m:sSubSup>
                            </m:den>
                          </m:f>
                          <m:f>
                            <m:fPr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ctrlPr>
                                                <a:rPr lang="fr-FR" sz="2400" b="1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fr-FR" sz="2400" b="1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𝒂𝒒</m:t>
                                              </m:r>
                                            </m:e>
                                          </m:d>
                                        </m:sub>
                                        <m:sup>
                                          <m: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𝑪</m:t>
                                      </m:r>
                                    </m:e>
                                    <m:sup>
                                      <m: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𝒐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𝜸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F4385BCB-2DD6-4569-0D19-61D3F9231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77" y="1454094"/>
                <a:ext cx="7535118" cy="10155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5134BD-1BD2-B593-DD30-311DF04F8C09}"/>
                  </a:ext>
                </a:extLst>
              </p:cNvPr>
              <p:cNvSpPr txBox="1"/>
              <p:nvPr/>
            </p:nvSpPr>
            <p:spPr>
              <a:xfrm>
                <a:off x="1026616" y="3321000"/>
                <a:ext cx="9327874" cy="713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+8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+4</m:t>
                      </m:r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45134BD-1BD2-B593-DD30-311DF04F8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616" y="3321000"/>
                <a:ext cx="9327874" cy="713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D4F51D0-3E44-E363-E848-82FD8C57DA31}"/>
                  </a:ext>
                </a:extLst>
              </p:cNvPr>
              <p:cNvSpPr txBox="1"/>
              <p:nvPr/>
            </p:nvSpPr>
            <p:spPr>
              <a:xfrm>
                <a:off x="747923" y="4527179"/>
                <a:ext cx="9606567" cy="104971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𝑀𝑛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sub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bSup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𝑀𝑛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e>
                            <m:sub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b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sSubSup>
                            <m:sSubSup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bSup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0.06</m:t>
                          </m:r>
                        </m:num>
                        <m:den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𝑀𝑛</m:t>
                              </m:r>
                              <m:sSubSup>
                                <m:sSub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sub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𝑎𝑞</m:t>
                                      </m:r>
                                      <m:r>
                                        <a:rPr lang="fr-FR" sz="24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b>
                                  </m:sSub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b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bSup>
                                <m:sSubSup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</m:sup>
                              </m:sSubSup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den>
                          </m:f>
                          <m:f>
                            <m:fPr>
                              <m:ctrlPr>
                                <a:rPr lang="fr-FR" sz="24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𝑯</m:t>
                                          </m:r>
                                        </m:e>
                                        <m:sub>
                                          <m:d>
                                            <m:dPr>
                                              <m:ctrlPr>
                                                <a:rPr lang="fr-FR" sz="2400" b="1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fr-FR" sz="2400" b="1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𝒂𝒒</m:t>
                                              </m:r>
                                            </m:e>
                                          </m:d>
                                        </m:sub>
                                        <m:sup>
                                          <m:r>
                                            <a:rPr lang="fr-FR" sz="2400" b="1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𝑪</m:t>
                                      </m:r>
                                    </m:e>
                                    <m:sup>
                                      <m:r>
                                        <a:rPr lang="fr-FR" sz="2400" b="1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𝒐</m:t>
                                      </m:r>
                                    </m:sup>
                                  </m:sSup>
                                </m:e>
                                <m:sup>
                                  <m:r>
                                    <a:rPr lang="fr-FR" sz="24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𝟖</m:t>
                                  </m:r>
                                </m:sup>
                              </m:sSup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fr-FR" sz="2400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D4F51D0-3E44-E363-E848-82FD8C57D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23" y="4527179"/>
                <a:ext cx="9606567" cy="10497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35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E2E8857-BFCE-D096-D8F2-8AF7BD6ABCAB}"/>
              </a:ext>
            </a:extLst>
          </p:cNvPr>
          <p:cNvSpPr txBox="1"/>
          <p:nvPr/>
        </p:nvSpPr>
        <p:spPr>
          <a:xfrm>
            <a:off x="367937" y="217714"/>
            <a:ext cx="605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0424CDA-6F34-24AE-E4AE-29EB83B4F5EB}"/>
                  </a:ext>
                </a:extLst>
              </p:cNvPr>
              <p:cNvSpPr txBox="1"/>
              <p:nvPr/>
            </p:nvSpPr>
            <p:spPr>
              <a:xfrm>
                <a:off x="1244329" y="2189218"/>
                <a:ext cx="9327874" cy="713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+8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+5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+4</m:t>
                      </m:r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0424CDA-6F34-24AE-E4AE-29EB83B4F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329" y="2189218"/>
                <a:ext cx="9327874" cy="7130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AA37560-FF7F-8FC6-4BD1-E98F7D5AC602}"/>
                  </a:ext>
                </a:extLst>
              </p:cNvPr>
              <p:cNvSpPr txBox="1"/>
              <p:nvPr/>
            </p:nvSpPr>
            <p:spPr>
              <a:xfrm>
                <a:off x="3515586" y="1194970"/>
                <a:ext cx="4785361" cy="663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 </m:t>
                          </m:r>
                        </m:sup>
                      </m:sSup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CAA37560-FF7F-8FC6-4BD1-E98F7D5AC6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586" y="1194970"/>
                <a:ext cx="4785361" cy="6633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FB6C2A1-DA97-341F-0B9E-0FEDC7F2A3AA}"/>
              </a:ext>
            </a:extLst>
          </p:cNvPr>
          <p:cNvCxnSpPr/>
          <p:nvPr/>
        </p:nvCxnSpPr>
        <p:spPr>
          <a:xfrm>
            <a:off x="1219200" y="3204755"/>
            <a:ext cx="9753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A7BB0E38-D414-3F57-A622-3A312E89C550}"/>
                  </a:ext>
                </a:extLst>
              </p:cNvPr>
              <p:cNvSpPr txBox="1"/>
              <p:nvPr/>
            </p:nvSpPr>
            <p:spPr>
              <a:xfrm>
                <a:off x="259503" y="3653245"/>
                <a:ext cx="11932497" cy="713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𝑀𝑛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sSub>
                            <m:sSubPr>
                              <m:ctrlP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fr-FR" sz="3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+8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𝑀</m:t>
                      </m:r>
                      <m:sSubSup>
                        <m:sSubSup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6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i="1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600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sz="3600" i="1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3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fr-FR" sz="3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sz="3600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A7BB0E38-D414-3F57-A622-3A312E89C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03" y="3653245"/>
                <a:ext cx="11932497" cy="713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E3CCE29-C2CD-0DAB-96AD-0EA02F12A7EB}"/>
                  </a:ext>
                </a:extLst>
              </p:cNvPr>
              <p:cNvSpPr txBox="1"/>
              <p:nvPr/>
            </p:nvSpPr>
            <p:spPr>
              <a:xfrm>
                <a:off x="403067" y="5047837"/>
                <a:ext cx="7529497" cy="7950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25°</m:t>
                          </m:r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0.06</m:t>
                              </m:r>
                            </m:den>
                          </m:f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𝑀𝑛</m:t>
                              </m:r>
                              <m:sSub>
                                <m:sSub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Sup>
                                    <m:sSubSupPr>
                                      <m:ctrlP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</m:e>
                                    <m:sub>
                                      <m: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  <m:sup>
                                      <m: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</m:sup>
                                  </m:sSubSup>
                                </m:e>
                                <m:sub>
                                  <m:d>
                                    <m:dPr>
                                      <m:ctrlP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  <m:t>𝑎𝑞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sSubSup>
                                <m:sSub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</m:sup>
                              </m:sSubSup>
                            </m:sub>
                            <m: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b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fr-FR" sz="28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sSubSup>
                                <m:sSub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𝐹𝑒</m:t>
                                  </m:r>
                                </m:e>
                                <m:sub>
                                  <m:d>
                                    <m:dPr>
                                      <m:ctrlP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fr-FR" sz="2800" i="1">
                                          <a:latin typeface="Cambria Math" panose="02040503050406030204" pitchFamily="18" charset="0"/>
                                        </a:rPr>
                                        <m:t>𝑎𝑞</m:t>
                                      </m:r>
                                    </m:e>
                                  </m:d>
                                </m:sub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3+</m:t>
                                  </m:r>
                                </m:sup>
                              </m:sSub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Sup>
                                <m:sSubSupPr>
                                  <m:ctrlP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𝐹𝑒</m:t>
                                  </m:r>
                                </m:e>
                                <m:sub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sub>
                                <m:sup>
                                  <m:r>
                                    <a:rPr lang="fr-FR" sz="2800" i="1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</m:sup>
                              </m:sSubSup>
                            </m:sub>
                            <m:sup>
                              <m:r>
                                <a:rPr lang="fr-FR" sz="2800" i="1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p>
                          </m:sSub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DE3CCE29-C2CD-0DAB-96AD-0EA02F12A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67" y="5047837"/>
                <a:ext cx="7529497" cy="7950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E1313C7F-B48A-1B9A-DAAF-AD3ECFA7C78E}"/>
                  </a:ext>
                </a:extLst>
              </p:cNvPr>
              <p:cNvSpPr txBox="1"/>
              <p:nvPr/>
            </p:nvSpPr>
            <p:spPr>
              <a:xfrm>
                <a:off x="8408126" y="4909337"/>
                <a:ext cx="2628092" cy="4072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𝑀𝑛</m:t>
                          </m:r>
                          <m:sSub>
                            <m:sSub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Sup>
                                <m:sSubSup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bSup>
                            </m:e>
                            <m:sub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</m:s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𝑀</m:t>
                          </m:r>
                          <m:sSubSup>
                            <m:sSub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bSup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=1.51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E1313C7F-B48A-1B9A-DAAF-AD3ECFA7C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126" y="4909337"/>
                <a:ext cx="2628092" cy="407291"/>
              </a:xfrm>
              <a:prstGeom prst="rect">
                <a:avLst/>
              </a:prstGeom>
              <a:blipFill>
                <a:blip r:embed="rId6"/>
                <a:stretch>
                  <a:fillRect l="-1624" b="-134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8BDC5C2-C991-9C4B-ECD6-24660571FF3F}"/>
                  </a:ext>
                </a:extLst>
              </p:cNvPr>
              <p:cNvSpPr txBox="1"/>
              <p:nvPr/>
            </p:nvSpPr>
            <p:spPr>
              <a:xfrm>
                <a:off x="8408126" y="5487788"/>
                <a:ext cx="2254528" cy="3963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sSubSup>
                            <m:sSub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𝐹𝑒</m:t>
                              </m:r>
                            </m:e>
                            <m:sub>
                              <m:d>
                                <m:dPr>
                                  <m:ctrlPr>
                                    <a:rPr lang="fr-F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i="1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3+</m:t>
                              </m:r>
                            </m:sup>
                          </m:sSub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/</m:t>
                          </m:r>
                          <m:sSubSup>
                            <m:sSubSupPr>
                              <m:ctrlPr>
                                <a:rPr lang="fr-FR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𝐹𝑒</m:t>
                              </m:r>
                            </m:e>
                            <m:sub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b>
                            <m:sup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bSup>
                        </m:sub>
                        <m:sup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=0.77 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78BDC5C2-C991-9C4B-ECD6-24660571F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126" y="5487788"/>
                <a:ext cx="2254528" cy="396327"/>
              </a:xfrm>
              <a:prstGeom prst="rect">
                <a:avLst/>
              </a:prstGeom>
              <a:blipFill>
                <a:blip r:embed="rId7"/>
                <a:stretch>
                  <a:fillRect l="-1892" b="-1692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3C3217C-CC57-1928-F0E4-EA5273D95CE9}"/>
                  </a:ext>
                </a:extLst>
              </p:cNvPr>
              <p:cNvSpPr txBox="1"/>
              <p:nvPr/>
            </p:nvSpPr>
            <p:spPr>
              <a:xfrm>
                <a:off x="403067" y="6093552"/>
                <a:ext cx="365747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𝑜</m:t>
                          </m:r>
                        </m:sup>
                      </m:sSup>
                      <m:d>
                        <m:dPr>
                          <m:ctrlPr>
                            <a:rPr lang="fr-FR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25°</m:t>
                          </m:r>
                          <m:r>
                            <a:rPr lang="fr-FR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≃4,6×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61</m:t>
                          </m:r>
                        </m:sup>
                      </m:s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B3C3217C-CC57-1928-F0E4-EA5273D95C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67" y="6093552"/>
                <a:ext cx="365747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0693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CDF9DDE-5A49-4D00-C214-A422AB699345}"/>
              </a:ext>
            </a:extLst>
          </p:cNvPr>
          <p:cNvSpPr txBox="1"/>
          <p:nvPr/>
        </p:nvSpPr>
        <p:spPr>
          <a:xfrm>
            <a:off x="367937" y="252548"/>
            <a:ext cx="6058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Titrage potentiométrique :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DDCB1A9-3EF6-DA52-9F8A-8A5DBFD3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32" y="1438600"/>
            <a:ext cx="5592600" cy="51668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181874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134</Words>
  <Application>Microsoft Office PowerPoint</Application>
  <PresentationFormat>Grand écran</PresentationFormat>
  <Paragraphs>19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2</cp:revision>
  <dcterms:created xsi:type="dcterms:W3CDTF">2022-06-05T07:56:28Z</dcterms:created>
  <dcterms:modified xsi:type="dcterms:W3CDTF">2022-06-05T09:19:24Z</dcterms:modified>
</cp:coreProperties>
</file>