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8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02170-69E2-4E15-BA71-D859140B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335094-0F8A-468B-A274-563B305E4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703833-F578-4403-AA7D-9E0C9036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364DC-134E-471B-A56B-524770C5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4B646-7441-422C-88B2-31B7031A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2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91D7E-071E-496B-B514-D48CCEA0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92C477-212C-49D1-83E4-48B7567B5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B513A-1D73-47B1-AE87-63DEF2CC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F4A98-2AD9-4714-A82A-7890F0A5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AD910-D0CF-4C24-9751-79D4F4D9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65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EB57D7-6928-4030-9BDB-17E024983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828417-323B-4CE9-A666-16E1F279E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FDDC90-3860-46CA-A86A-95DDD13C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57481-4BF8-44F8-8824-75F0FBC5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A71DF-6362-4173-B7F1-2DC8BAAA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B52C0-2455-4817-80E0-8B131DE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01056C-D184-4A94-B85F-B49C2FCE8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FE646E-3A63-4C03-BE83-3F49B00F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57792-C5DE-4515-845B-2D137C10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3EA29A-11C4-4FB4-957B-01C3E3B1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7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88A6C-415F-46E6-BDCB-1F92AC93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93C38-A25D-4072-BF8D-619D25F0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EFFAAB-4A4E-4076-9C56-D22123D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55FBDF-3DDB-4C96-AC58-910BAFE7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B31BD7-6D3F-44A9-A9CE-D80941EA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3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16644-1266-48EF-9565-D5DBBFDF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51341D-9540-4390-A7A7-3F135712F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4D7174-D916-48F9-B918-BEC4180A3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30356A-C458-4142-BA2A-FCC07878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F7BC19-B7B9-45E1-9A2C-FE43E1AE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4585BC-55CC-4F09-B561-83D066EF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EA5BA-33AB-4018-8BAC-108028A0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9C879F-AA06-468F-96A1-585574E2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B0331C-039F-4AA2-BE58-C3C48EAA2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A68415-D826-4A76-B61C-48364EE54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F513B3-C66B-4239-8DC1-F197DA14A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8FC91C-2871-4C09-81B7-D583ACA1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6F7F69-BAEE-4C55-B46F-04713273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E50A4C-3A9D-43B2-BFF8-7AF89954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51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A9E9C-A55D-4D2C-A5DA-7DF07786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79AF28-7D8D-4617-9BC4-17274DC8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9806AB-17A0-4117-8622-FFB91DE3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F232BF-C63F-48EC-A4D1-2FEDA114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73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F0666D-F38A-4815-980F-387EDA46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4ABDC9-B2BB-470E-8BF7-C23D341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BF8DC5-5B34-4B8F-8D2B-F5D0ED4B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18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E2039-F40D-489A-B4F9-C3B2536C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63A9FC-157A-4D07-90CB-2ECF0397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C019F7-A25D-4AB4-8A67-879B54CA3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C8018-838D-47B0-9B8E-90CA8AB6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AE74BE-59EB-439D-8AE7-66E15756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62427E-1E78-4B74-ADE9-12845FEA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13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C444C-97D1-4E27-8E17-03CC2064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7AE720-6828-4A37-9B99-D0FF6AE35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6F20F-37DE-4040-84DF-31265877C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EA2005-3E5A-4676-B9CD-B980342D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FCA715-1DF0-4F55-B827-31D68A33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1CFC89-1365-4BDB-AF91-A536234B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7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C6229A-03B7-4F24-836A-2654CEB0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30CC8-77D2-40B4-BA7D-4A9B164C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48CEA-F558-4C94-AB3C-D8A83618C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FA4E-6D44-434C-BD7C-5718D4EE8804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D1E18-9A08-4B5A-B26B-66D2173DD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0C79A2-BC8A-45A1-8FC7-E3FCF113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8169-C9F2-4370-9238-12103769F6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0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9D032-2A7E-4C24-B48B-B3CA0967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FFB87-DFC3-4F5D-BBBF-FB8C99C1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432CE-B97D-42CB-8F14-FF46C0AA444F}"/>
              </a:ext>
            </a:extLst>
          </p:cNvPr>
          <p:cNvSpPr/>
          <p:nvPr/>
        </p:nvSpPr>
        <p:spPr>
          <a:xfrm>
            <a:off x="0" y="0"/>
            <a:ext cx="12784183" cy="822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27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nature, nuages&#10;&#10;Description générée automatiquement">
            <a:extLst>
              <a:ext uri="{FF2B5EF4-FFF2-40B4-BE49-F238E27FC236}">
                <a16:creationId xmlns:a16="http://schemas.microsoft.com/office/drawing/2014/main" id="{5FDF2B0D-4CD0-476C-A129-EA2306F9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3" y="422256"/>
            <a:ext cx="5094512" cy="33963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Image 6" descr="Une image contenant extérieur, eau, ciel, crépuscule&#10;&#10;Description générée automatiquement">
            <a:extLst>
              <a:ext uri="{FF2B5EF4-FFF2-40B4-BE49-F238E27FC236}">
                <a16:creationId xmlns:a16="http://schemas.microsoft.com/office/drawing/2014/main" id="{C1B912F9-DFF5-41DD-BBCF-6ABBE1E2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37" y="2120427"/>
            <a:ext cx="4681949" cy="43099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588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9D032-2A7E-4C24-B48B-B3CA0967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FFB87-DFC3-4F5D-BBBF-FB8C99C1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432CE-B97D-42CB-8F14-FF46C0AA444F}"/>
              </a:ext>
            </a:extLst>
          </p:cNvPr>
          <p:cNvSpPr/>
          <p:nvPr/>
        </p:nvSpPr>
        <p:spPr>
          <a:xfrm>
            <a:off x="0" y="0"/>
            <a:ext cx="12784183" cy="822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72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FD0840E-3977-49B5-AB40-1AD9EE0BA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85" y="1595618"/>
            <a:ext cx="12460970" cy="30049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F96504-5EEC-4772-8F74-3D16A595EA7E}"/>
              </a:ext>
            </a:extLst>
          </p:cNvPr>
          <p:cNvSpPr txBox="1"/>
          <p:nvPr/>
        </p:nvSpPr>
        <p:spPr>
          <a:xfrm>
            <a:off x="2693126" y="150826"/>
            <a:ext cx="68057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Indicatrice de rayonnement, Diffusion de Mie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080CC61-976F-44D9-93FF-71B0CAA75B5E}"/>
              </a:ext>
            </a:extLst>
          </p:cNvPr>
          <p:cNvSpPr/>
          <p:nvPr/>
        </p:nvSpPr>
        <p:spPr>
          <a:xfrm>
            <a:off x="2215242" y="4690020"/>
            <a:ext cx="7761515" cy="4044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ACB42F9-09B7-4865-B47B-ADFC756E9505}"/>
                  </a:ext>
                </a:extLst>
              </p:cNvPr>
              <p:cNvSpPr txBox="1"/>
              <p:nvPr/>
            </p:nvSpPr>
            <p:spPr>
              <a:xfrm>
                <a:off x="9639300" y="5094515"/>
                <a:ext cx="674913" cy="1146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fr-FR" sz="40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fr-FR" sz="4000" b="1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ACB42F9-09B7-4865-B47B-ADFC756E9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300" y="5094515"/>
                <a:ext cx="674913" cy="1146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12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9D032-2A7E-4C24-B48B-B3CA0967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FFB87-DFC3-4F5D-BBBF-FB8C99C1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432CE-B97D-42CB-8F14-FF46C0AA444F}"/>
              </a:ext>
            </a:extLst>
          </p:cNvPr>
          <p:cNvSpPr/>
          <p:nvPr/>
        </p:nvSpPr>
        <p:spPr>
          <a:xfrm>
            <a:off x="0" y="0"/>
            <a:ext cx="12784183" cy="822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3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nature, herbe&#10;&#10;Description générée automatiquement">
            <a:extLst>
              <a:ext uri="{FF2B5EF4-FFF2-40B4-BE49-F238E27FC236}">
                <a16:creationId xmlns:a16="http://schemas.microsoft.com/office/drawing/2014/main" id="{C70FBDF6-2A28-4AC3-A42C-0DED2539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41" y="362494"/>
            <a:ext cx="9199517" cy="61330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54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9D032-2A7E-4C24-B48B-B3CA0967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FFB87-DFC3-4F5D-BBBF-FB8C99C1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432CE-B97D-42CB-8F14-FF46C0AA444F}"/>
              </a:ext>
            </a:extLst>
          </p:cNvPr>
          <p:cNvSpPr/>
          <p:nvPr/>
        </p:nvSpPr>
        <p:spPr>
          <a:xfrm>
            <a:off x="0" y="0"/>
            <a:ext cx="12784183" cy="822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67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23661</TotalTime>
  <Words>8</Words>
  <Application>Microsoft Office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Berdous</dc:creator>
  <cp:lastModifiedBy>Mathieu Berdous</cp:lastModifiedBy>
  <cp:revision>2</cp:revision>
  <dcterms:created xsi:type="dcterms:W3CDTF">2022-04-12T06:24:39Z</dcterms:created>
  <dcterms:modified xsi:type="dcterms:W3CDTF">2022-04-29T09:05:50Z</dcterms:modified>
</cp:coreProperties>
</file>