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2d009bef89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2d009bef89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2d009bef89_0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2d009bef89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d009bef8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d009bef8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d009bef8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d009bef8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2d009bef89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2d009bef8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2d009bef89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2d009bef8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2d009bef89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2d009bef89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2d009bef89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2d009bef89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2d009bef89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2d009bef89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2d009bef89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2d009bef89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Analyses par spectroscopie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Maud Viallet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-388620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romanUcPeriod"/>
            </a:pPr>
            <a:r>
              <a:rPr lang="fr"/>
              <a:t>Spectroscopie RMN</a:t>
            </a:r>
            <a:endParaRPr/>
          </a:p>
        </p:txBody>
      </p:sp>
      <p:sp>
        <p:nvSpPr>
          <p:cNvPr id="119" name="Google Shape;119;p22"/>
          <p:cNvSpPr/>
          <p:nvPr/>
        </p:nvSpPr>
        <p:spPr>
          <a:xfrm>
            <a:off x="5997250" y="905850"/>
            <a:ext cx="3800400" cy="4102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0" name="Google Shape;12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58875" y="905850"/>
            <a:ext cx="5426238" cy="3820976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22"/>
          <p:cNvSpPr txBox="1"/>
          <p:nvPr/>
        </p:nvSpPr>
        <p:spPr>
          <a:xfrm>
            <a:off x="3415125" y="4743300"/>
            <a:ext cx="5997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TMS : référence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-388620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romanUcPeriod"/>
            </a:pPr>
            <a:r>
              <a:rPr lang="fr"/>
              <a:t>Spectroscopie IR</a:t>
            </a:r>
            <a:endParaRPr/>
          </a:p>
        </p:txBody>
      </p:sp>
      <p:pic>
        <p:nvPicPr>
          <p:cNvPr id="127" name="Google Shape;12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4625" y="972325"/>
            <a:ext cx="7295125" cy="38209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Objectifs pour les élèves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Réinvestir les connaissances de Première STL et SPCL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Connaître</a:t>
            </a:r>
            <a:r>
              <a:rPr lang="fr"/>
              <a:t> les 3 techniques de spectroscopie d’analyse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Conclure quant à la concentration et la pureté d’un échantillon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Choisir quelle spectroscopie est pertinente pour l’étude d’un système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Identifier l’espèce d’un échantillon à partir des spectres données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Utiliser correctement les tables pour l’analyse IR et RMN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-388620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romanUcPeriod"/>
            </a:pPr>
            <a:r>
              <a:rPr lang="fr"/>
              <a:t>Spectroscopie UV-visible</a:t>
            </a:r>
            <a:endParaRPr/>
          </a:p>
        </p:txBody>
      </p:sp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68900" y="1357766"/>
            <a:ext cx="5806200" cy="2844909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5"/>
          <p:cNvSpPr txBox="1"/>
          <p:nvPr/>
        </p:nvSpPr>
        <p:spPr>
          <a:xfrm>
            <a:off x="5237200" y="4570850"/>
            <a:ext cx="5997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Source : Maxicours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-388620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romanUcPeriod"/>
            </a:pPr>
            <a:r>
              <a:rPr lang="fr"/>
              <a:t>Spectroscopie UV-visible</a:t>
            </a:r>
            <a:endParaRPr/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67588" y="1118075"/>
            <a:ext cx="3008814" cy="3820976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6"/>
          <p:cNvSpPr txBox="1"/>
          <p:nvPr/>
        </p:nvSpPr>
        <p:spPr>
          <a:xfrm>
            <a:off x="6642825" y="4664550"/>
            <a:ext cx="233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Source :Ac. Montpellier</a:t>
            </a:r>
            <a:endParaRPr/>
          </a:p>
        </p:txBody>
      </p:sp>
      <p:sp>
        <p:nvSpPr>
          <p:cNvPr id="76" name="Google Shape;76;p16"/>
          <p:cNvSpPr/>
          <p:nvPr/>
        </p:nvSpPr>
        <p:spPr>
          <a:xfrm>
            <a:off x="5868175" y="945400"/>
            <a:ext cx="395700" cy="2019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6"/>
          <p:cNvSpPr/>
          <p:nvPr/>
        </p:nvSpPr>
        <p:spPr>
          <a:xfrm>
            <a:off x="5572875" y="2278125"/>
            <a:ext cx="395700" cy="687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6"/>
          <p:cNvSpPr/>
          <p:nvPr/>
        </p:nvSpPr>
        <p:spPr>
          <a:xfrm>
            <a:off x="5868175" y="4225825"/>
            <a:ext cx="395700" cy="687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-388620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romanUcPeriod"/>
            </a:pPr>
            <a:r>
              <a:rPr lang="fr"/>
              <a:t>Spectroscopie UV-visible</a:t>
            </a:r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3550" y="1017725"/>
            <a:ext cx="7956912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-388620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romanUcPeriod"/>
            </a:pPr>
            <a:r>
              <a:rPr lang="fr"/>
              <a:t>Spectroscopie UV-visible</a:t>
            </a:r>
            <a:endParaRPr/>
          </a:p>
        </p:txBody>
      </p:sp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70125" y="1066025"/>
            <a:ext cx="7295125" cy="3820976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8"/>
          <p:cNvSpPr/>
          <p:nvPr/>
        </p:nvSpPr>
        <p:spPr>
          <a:xfrm>
            <a:off x="5997250" y="905850"/>
            <a:ext cx="3800400" cy="4102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II. Spectroscopie IR</a:t>
            </a:r>
            <a:endParaRPr/>
          </a:p>
        </p:txBody>
      </p:sp>
      <p:pic>
        <p:nvPicPr>
          <p:cNvPr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37238" y="930650"/>
            <a:ext cx="4469513" cy="3820974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9"/>
          <p:cNvSpPr txBox="1"/>
          <p:nvPr/>
        </p:nvSpPr>
        <p:spPr>
          <a:xfrm>
            <a:off x="3758725" y="4751625"/>
            <a:ext cx="2176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Exemple de l’éthanol</a:t>
            </a:r>
            <a:endParaRPr/>
          </a:p>
        </p:txBody>
      </p:sp>
      <p:sp>
        <p:nvSpPr>
          <p:cNvPr id="99" name="Google Shape;99;p19"/>
          <p:cNvSpPr txBox="1"/>
          <p:nvPr/>
        </p:nvSpPr>
        <p:spPr>
          <a:xfrm>
            <a:off x="6238825" y="4743300"/>
            <a:ext cx="3127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Source : chimie tout-en-un, Schoot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II. Spectroscopie IR</a:t>
            </a:r>
            <a:endParaRPr/>
          </a:p>
        </p:txBody>
      </p:sp>
      <p:sp>
        <p:nvSpPr>
          <p:cNvPr id="105" name="Google Shape;105;p20"/>
          <p:cNvSpPr txBox="1"/>
          <p:nvPr/>
        </p:nvSpPr>
        <p:spPr>
          <a:xfrm>
            <a:off x="3758725" y="4751625"/>
            <a:ext cx="2176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Table d’absorption</a:t>
            </a:r>
            <a:endParaRPr/>
          </a:p>
        </p:txBody>
      </p:sp>
      <p:pic>
        <p:nvPicPr>
          <p:cNvPr id="106" name="Google Shape;10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85075" y="1017725"/>
            <a:ext cx="7173850" cy="342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-388620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romanUcPeriod"/>
            </a:pPr>
            <a:r>
              <a:rPr lang="fr"/>
              <a:t>Spectroscopie IR</a:t>
            </a:r>
            <a:endParaRPr/>
          </a:p>
        </p:txBody>
      </p:sp>
      <p:pic>
        <p:nvPicPr>
          <p:cNvPr id="112" name="Google Shape;11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4625" y="972325"/>
            <a:ext cx="7295125" cy="3820976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1"/>
          <p:cNvSpPr/>
          <p:nvPr/>
        </p:nvSpPr>
        <p:spPr>
          <a:xfrm>
            <a:off x="6028500" y="905850"/>
            <a:ext cx="3800400" cy="4102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