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799" y="1184825"/>
            <a:ext cx="4164801" cy="333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1824850" y="77525"/>
            <a:ext cx="59571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des constituants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3" id="133" name="Google Shape;133;p23" title="MathEquation,#0000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8650" y="4179525"/>
            <a:ext cx="63950" cy="1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" y="1184825"/>
            <a:ext cx="4664875" cy="11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319" y="2696575"/>
            <a:ext cx="2573361" cy="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6549" y="3830925"/>
            <a:ext cx="1822000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1824850" y="77525"/>
            <a:ext cx="59571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des constituants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4250" y="884625"/>
            <a:ext cx="2578300" cy="41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050" y="4259575"/>
            <a:ext cx="1043000" cy="3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8588" y="4286338"/>
            <a:ext cx="1023924" cy="1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1444050" y="77525"/>
            <a:ext cx="6553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525" y="875175"/>
            <a:ext cx="2597349" cy="422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650" y="4278650"/>
            <a:ext cx="1043000" cy="3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188" y="4305413"/>
            <a:ext cx="1023924" cy="1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Réacteur du 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Prise en compte de la cinétique</a:t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275" y="905950"/>
            <a:ext cx="4939453" cy="402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1725" y="4150050"/>
            <a:ext cx="1016475" cy="2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1106" y="4169574"/>
            <a:ext cx="1007087" cy="9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438" y="840500"/>
            <a:ext cx="5057826" cy="41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725" y="4151950"/>
            <a:ext cx="1016475" cy="2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106" y="4188624"/>
            <a:ext cx="1007087" cy="9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Réacteur du 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Synthèse de l’ammoniac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912" y="1462850"/>
            <a:ext cx="7260183" cy="24880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391700" y="3998600"/>
            <a:ext cx="2162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650" y="13934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d’un catalyseur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Réacteur du 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Optimisation d’un procédé</a:t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900" y="797450"/>
            <a:ext cx="6558171" cy="4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725" y="4204325"/>
            <a:ext cx="10401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256" y="4236249"/>
            <a:ext cx="1007087" cy="9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Synthèse de l’ammoniac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Réacteur du 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554700" y="2083225"/>
            <a:ext cx="893100" cy="846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Grandeurs pertinentes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002" y="810775"/>
            <a:ext cx="2576449" cy="418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0901" y="2321750"/>
            <a:ext cx="2765900" cy="22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052900" y="4712525"/>
            <a:ext cx="40911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https://www.youtube.com/watch?v=PxJbp1SzGjY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3552" y="973775"/>
            <a:ext cx="3618650" cy="5789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2633550" y="1552750"/>
            <a:ext cx="1468200" cy="361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682950" y="1552750"/>
            <a:ext cx="1668000" cy="36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_{initial}" id="98" name="Google Shape;98;p19" title="MathEquation,#0000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6325" y="2793400"/>
            <a:ext cx="776900" cy="30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_{eq}" id="99" name="Google Shape;99;p19" title="MathEquation,#0000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9163" y="3878400"/>
            <a:ext cx="371236" cy="36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14200" y="2696575"/>
            <a:ext cx="25287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Décompression rapide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9"/>
          <p:cNvCxnSpPr/>
          <p:nvPr/>
        </p:nvCxnSpPr>
        <p:spPr>
          <a:xfrm rot="10800000">
            <a:off x="3671325" y="2147800"/>
            <a:ext cx="1345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6172200" y="25717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6793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Réacteur du procédé Haber Bosch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Wikipédia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28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700" y="1513249"/>
            <a:ext cx="2574780" cy="9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200" y="2948971"/>
            <a:ext cx="3603773" cy="6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>
            <a:off x="1616225" y="3761850"/>
            <a:ext cx="1302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P" id="114" name="Google Shape;114;p20" title="MathEquation,#0000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5400" y="4038800"/>
            <a:ext cx="314250" cy="37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 flipH="1" rot="10800000">
            <a:off x="2120200" y="4013625"/>
            <a:ext cx="398400" cy="40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fr" sz="4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b="0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650" y="828350"/>
            <a:ext cx="2592400" cy="421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