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d6f6db58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d6f6db58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d6f6db58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d6f6db58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d6f6db5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d6f6db5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d6f6db58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d6f6db5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d6f6db58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d6f6db58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d6f6db58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d6f6db58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d6f6db58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d6f6db58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d6f6db58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d6f6db58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d6f6db58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d6f6db58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d6f6db58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d6f6db58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LP-Microscopies optiques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Maud Viallet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Principe de la microscopie à champ proche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025" y="1119975"/>
            <a:ext cx="277687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Sonde optique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950" y="661263"/>
            <a:ext cx="578896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2354175" y="4582025"/>
            <a:ext cx="65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http://www.insp.upmc.fr/Nano-enhanced-probes-for-Near.html?lang=fr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de l’oeil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388" y="1118075"/>
            <a:ext cx="293322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du microscope classique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125" y="1076400"/>
            <a:ext cx="703502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976450" y="4570825"/>
            <a:ext cx="29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pierron/microscope</a:t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5924400" y="1062025"/>
            <a:ext cx="2957100" cy="188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Influence de la profondeur de champ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38" y="1078050"/>
            <a:ext cx="6549125" cy="32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1405600" y="4393850"/>
            <a:ext cx="28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Faible profondeur de champs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572000" y="4351550"/>
            <a:ext cx="28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Grande</a:t>
            </a:r>
            <a:r>
              <a:rPr lang="fr"/>
              <a:t> profondeur de champs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 du microscope optique classique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613" y="1079900"/>
            <a:ext cx="305678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Phénomène de diffraction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225" y="1170125"/>
            <a:ext cx="452343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Augmentation de la résolution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9600"/>
            <a:ext cx="8839203" cy="365379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2280000" y="4743300"/>
            <a:ext cx="655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Les nouvelles microscopies, à la découverte du nanomonde,L.AIGOUY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Aller plus loin dans la résolution des objets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487" y="1130025"/>
            <a:ext cx="368902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Approche ondulatoire de la limite de la résolution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4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