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DC8E5A3-2132-4C58-BB1C-570F11F4B183}">
  <a:tblStyle styleId="{BDC8E5A3-2132-4C58-BB1C-570F11F4B1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36db3b2f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36db3b2f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36db3b2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36db3b2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Laser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703800"/>
            <a:ext cx="8839199" cy="2188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15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{BDC8E5A3-2132-4C58-BB1C-570F11F4B183}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Caractéristique du laser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Ordre de grandeur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Applications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Monochromaticité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Refroidissement par effet Doppler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Directivité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Télémétrie, médecine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Focalisation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Capacité de stockage sur des disques, médecine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Puissance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Médecine, Industrie (soudure,etc)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Cohérence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Détection des ondes gravitationnelles, Tomographie optique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