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5" r:id="rId5"/>
    <p:sldId id="257" r:id="rId6"/>
    <p:sldId id="258" r:id="rId7"/>
    <p:sldId id="262" r:id="rId8"/>
    <p:sldId id="263" r:id="rId9"/>
    <p:sldId id="259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4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70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69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36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9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24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50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6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8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F26A-245C-4846-A3BF-E9C09C08A391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3A61-B5A0-4678-A36E-5AC457E21A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0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87824" y="112914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Produits de synthèse organique</a:t>
            </a:r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85" y="1988839"/>
            <a:ext cx="2195827" cy="21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2300555"/>
            <a:ext cx="2088232" cy="13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4" y="4005064"/>
            <a:ext cx="1362422" cy="18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90" y="4509120"/>
            <a:ext cx="2054836" cy="12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Arôme vanille Vahiné 200ml sur franprix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Arôme vanille Vahiné 200ml sur franprix.f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8466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4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19872" y="98072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Stéréosélectivité</a:t>
            </a:r>
            <a:endParaRPr lang="fr-FR"/>
          </a:p>
        </p:txBody>
      </p:sp>
      <p:pic>
        <p:nvPicPr>
          <p:cNvPr id="1026" name="Picture 2" descr="Image illustrative de l’article Thalidom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75656" y="3501008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Thalidomide</a:t>
            </a:r>
            <a:endParaRPr lang="fr-FR"/>
          </a:p>
        </p:txBody>
      </p:sp>
      <p:pic>
        <p:nvPicPr>
          <p:cNvPr id="1028" name="Picture 4" descr="Thalidomide : la promesse des thérapies par dégradation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978497" cy="30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4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ule développée de l'acide acé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9957"/>
            <a:ext cx="1440160" cy="12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260810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acide éthanoique</a:t>
            </a:r>
          </a:p>
          <a:p>
            <a:endParaRPr lang="fr-FR"/>
          </a:p>
        </p:txBody>
      </p:sp>
      <p:pic>
        <p:nvPicPr>
          <p:cNvPr id="6149" name="Picture 5" descr="SGH02 : Inflamm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679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SGH07 : Toxique, irritant, sensibilisant, narcot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86" y="3813786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GH05 : Corros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97836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GH02 : Inflamm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53" y="3786797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Image illustrative de l’article 3-Méthylbutan-1-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86" y="1430600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43686" y="260810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3-méthylbutan-1-ol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3" y="1170434"/>
            <a:ext cx="7258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17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choses que vous ignorez (peut-être) sur la van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82" y="202295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1" y="431916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fleur de vanille</a:t>
            </a:r>
          </a:p>
          <a:p>
            <a:endParaRPr lang="fr-FR"/>
          </a:p>
        </p:txBody>
      </p:sp>
      <p:pic>
        <p:nvPicPr>
          <p:cNvPr id="2054" name="Picture 6" descr="https://upload.wikimedia.org/wikipedia/commons/thumb/4/40/Vanilla_planifolia_1.jpg/220px-Vanilla_planifoli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46120"/>
            <a:ext cx="1944216" cy="1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30443" y="480201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gousse de vanille verte</a:t>
            </a:r>
            <a:endParaRPr lang="fr-F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983"/>
            <a:ext cx="2234580" cy="16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01125" y="43185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séchage</a:t>
            </a:r>
          </a:p>
          <a:p>
            <a:endParaRPr lang="fr-FR"/>
          </a:p>
        </p:txBody>
      </p:sp>
      <p:sp>
        <p:nvSpPr>
          <p:cNvPr id="5" name="AutoShape 12" descr="Gousse de Vanille de Madagascar ⭐ 10 Délicieuses Gousse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610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64287" y="4641686"/>
            <a:ext cx="178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gousse de vanille (Bourbon)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6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anillin2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2688933" cy="29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95936" y="407293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vanilline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" y="2618598"/>
            <a:ext cx="4564705" cy="405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48064" y="55172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Microméga, TS, Hachette</a:t>
            </a:r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52" y="2618598"/>
            <a:ext cx="4644008" cy="22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Image illustrative de l’article Ibuprofè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3024336" cy="13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868144" y="9087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/>
              <a:t>ibuprofène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35418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4" y="404664"/>
            <a:ext cx="9055714" cy="27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89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91880" y="14127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Régiosélectivité</a:t>
            </a:r>
          </a:p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4009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00192" y="3806706"/>
            <a:ext cx="221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BHT (conservateur)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71600" y="38610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4-méthylphénol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958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36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11</cp:revision>
  <dcterms:created xsi:type="dcterms:W3CDTF">2020-04-29T09:49:56Z</dcterms:created>
  <dcterms:modified xsi:type="dcterms:W3CDTF">2020-04-30T21:51:16Z</dcterms:modified>
</cp:coreProperties>
</file>