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29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09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74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95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06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08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39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87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8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09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A0B9-862E-4553-ABE7-FAB610E6AA11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8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0A0B9-862E-4553-ABE7-FAB610E6AA11}" type="datetimeFigureOut">
              <a:rPr lang="fr-FR" smtClean="0"/>
              <a:t>30/04/2020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DBEFC-9E2F-4257-8964-AC9D9E792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6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560840" cy="579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22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29118"/>
            <a:ext cx="8168570" cy="379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4707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3</cp:revision>
  <dcterms:created xsi:type="dcterms:W3CDTF">2020-04-30T21:51:20Z</dcterms:created>
  <dcterms:modified xsi:type="dcterms:W3CDTF">2020-05-01T12:23:52Z</dcterms:modified>
</cp:coreProperties>
</file>