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0A0B9-862E-4553-ABE7-FAB610E6AA11}" type="datetimeFigureOut">
              <a:rPr lang="fr-FR" smtClean="0"/>
              <a:t>30/04/2020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DBEFC-9E2F-4257-8964-AC9D9E792E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3290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0A0B9-862E-4553-ABE7-FAB610E6AA11}" type="datetimeFigureOut">
              <a:rPr lang="fr-FR" smtClean="0"/>
              <a:t>01/05/2020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DBEFC-9E2F-4257-8964-AC9D9E792E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3096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0A0B9-862E-4553-ABE7-FAB610E6AA11}" type="datetimeFigureOut">
              <a:rPr lang="fr-FR" smtClean="0"/>
              <a:t>01/05/2020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DBEFC-9E2F-4257-8964-AC9D9E792E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7747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0A0B9-862E-4553-ABE7-FAB610E6AA11}" type="datetimeFigureOut">
              <a:rPr lang="fr-FR" smtClean="0"/>
              <a:t>01/05/2020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DBEFC-9E2F-4257-8964-AC9D9E792E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8959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0A0B9-862E-4553-ABE7-FAB610E6AA11}" type="datetimeFigureOut">
              <a:rPr lang="fr-FR" smtClean="0"/>
              <a:t>01/05/2020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DBEFC-9E2F-4257-8964-AC9D9E792E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3065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0A0B9-862E-4553-ABE7-FAB610E6AA11}" type="datetimeFigureOut">
              <a:rPr lang="fr-FR" smtClean="0"/>
              <a:t>01/05/2020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DBEFC-9E2F-4257-8964-AC9D9E792E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808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0A0B9-862E-4553-ABE7-FAB610E6AA11}" type="datetimeFigureOut">
              <a:rPr lang="fr-FR" smtClean="0"/>
              <a:t>01/05/2020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DBEFC-9E2F-4257-8964-AC9D9E792E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0394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0A0B9-862E-4553-ABE7-FAB610E6AA11}" type="datetimeFigureOut">
              <a:rPr lang="fr-FR" smtClean="0"/>
              <a:t>01/05/2020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DBEFC-9E2F-4257-8964-AC9D9E792E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9875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0A0B9-862E-4553-ABE7-FAB610E6AA11}" type="datetimeFigureOut">
              <a:rPr lang="fr-FR" smtClean="0"/>
              <a:t>01/05/2020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DBEFC-9E2F-4257-8964-AC9D9E792E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0862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0A0B9-862E-4553-ABE7-FAB610E6AA11}" type="datetimeFigureOut">
              <a:rPr lang="fr-FR" smtClean="0"/>
              <a:t>01/05/2020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DBEFC-9E2F-4257-8964-AC9D9E792E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2097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0A0B9-862E-4553-ABE7-FAB610E6AA11}" type="datetimeFigureOut">
              <a:rPr lang="fr-FR" smtClean="0"/>
              <a:t>01/05/2020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DBEFC-9E2F-4257-8964-AC9D9E792E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9829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0A0B9-862E-4553-ABE7-FAB610E6AA11}" type="datetimeFigureOut">
              <a:rPr lang="fr-FR" smtClean="0"/>
              <a:t>30/04/2020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DBEFC-9E2F-4257-8964-AC9D9E792E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465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560840" cy="579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9226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29118"/>
            <a:ext cx="8168570" cy="3790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04707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</TotalTime>
  <Words>0</Words>
  <Application>Microsoft Office PowerPoint</Application>
  <PresentationFormat>Affichage à l'écran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pascal</dc:creator>
  <cp:lastModifiedBy>pascal</cp:lastModifiedBy>
  <cp:revision>3</cp:revision>
  <dcterms:created xsi:type="dcterms:W3CDTF">2020-04-30T21:51:20Z</dcterms:created>
  <dcterms:modified xsi:type="dcterms:W3CDTF">2020-05-01T12:23:52Z</dcterms:modified>
</cp:coreProperties>
</file>