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36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1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41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523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046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88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16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28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673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848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89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C36C0-7172-42B3-89FE-83ED6995901E}" type="datetimeFigureOut">
              <a:rPr lang="fr-FR" smtClean="0"/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F4718-0DDD-455B-B808-C49C0DF54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198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kaiserscience.files.wordpress.com/2015/05/electronegativity-periodic-ta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7776864" cy="444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43608" y="5132784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Electronégativité de Pauling dans le tableau périodique des élements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411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9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pascal</dc:creator>
  <cp:lastModifiedBy>pascal</cp:lastModifiedBy>
  <cp:revision>2</cp:revision>
  <dcterms:created xsi:type="dcterms:W3CDTF">2020-05-01T15:46:20Z</dcterms:created>
  <dcterms:modified xsi:type="dcterms:W3CDTF">2020-05-01T20:46:21Z</dcterms:modified>
</cp:coreProperties>
</file>