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71" r:id="rId6"/>
    <p:sldId id="260" r:id="rId7"/>
    <p:sldId id="268" r:id="rId8"/>
    <p:sldId id="272" r:id="rId9"/>
    <p:sldId id="267" r:id="rId10"/>
    <p:sldId id="264" r:id="rId11"/>
    <p:sldId id="269" r:id="rId12"/>
    <p:sldId id="261" r:id="rId13"/>
    <p:sldId id="262" r:id="rId14"/>
    <p:sldId id="263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ADADA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94C2AE-53C7-45AD-AFE9-465C922EF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41878BA-0EEF-471E-BF26-75219E9F5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027ECE-2EFF-448B-83AA-C3A69C3F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84F03B8-F04A-4059-8EFD-6B6E4C5F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632008-53C5-452D-B9F0-79E26920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3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4BACD5-896C-4EEC-9822-33476CA3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48E0666-0466-42CE-B29B-80172F965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1C7E7AA-2AE8-40E1-B1FC-830578F3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CA005E-A817-492A-AC49-5E9BC337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877AB98-1B17-44D6-8E20-76E18E7A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0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87399F4-91AA-4668-98E3-9CDC6514B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F0DA54E-9197-4641-A0BB-D0BB6E5B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92F1E5-9228-4D5F-8481-1F30344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A4C26C-638A-4F42-881E-7CA55C96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B5F3E85-899C-4AD0-B387-306EB5F1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6D0DE9-E85A-4BF9-9855-FCE1F783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A1DB6CD-6C33-4EBE-9B4F-41092136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C6993D2-DF6F-409A-A4CC-716A7674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830A76A-74B6-440C-8899-BD2B3772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4055F4E-AB83-4859-9B33-87A6F421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1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86E0E6-76D8-401E-A0E9-889170B5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3D4725B-1110-43AE-8C7A-118F5B42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565CD0-EDAF-4B84-AC4F-46A6AF62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E4578E0-BBBB-4468-ADBC-417A1485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7D4B195-C386-4BDF-B767-E918877F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06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3F91D2-D536-4A9C-AF90-6DD7CD32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ECE59F-929B-4A7C-9D43-DC9CCAC28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7AAEEA8-785C-4A26-89C1-3453A731F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317C17D-962D-45A3-A806-643B5B87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39CD505-66F9-4B75-BF3E-07A70AD4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318BD10-E745-40FD-996D-FB6D7591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0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111CA0-0529-45E9-8D55-7F3E3D2D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86BA66C-A0FF-4A60-AB50-EFD9889C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F41B038-41EC-407C-81BF-F32EF199B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35D3FD3-F1F4-4905-9CD9-7BCF53C07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D34874A-DD7D-4B2E-9845-9C5246E01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F70F446-02FB-41C7-BB14-162BB9D5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2D091BE-2A6F-4AB0-B1D5-B66140C9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AB4206B-24DA-4E6E-B90F-0B94166D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4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71E9B8-1F7E-4691-A409-4A48C598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972EDD2-77E9-4484-89FD-475267AC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E91000C-DF76-4717-84AB-C03AD39A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C4D588-9F7A-4F9C-9BA7-670D588E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4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A201B56-D836-4223-A529-D27DD858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3B251C5-1DBE-4399-93EE-96B0CFC1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58F2027-FDDC-442F-A55B-6C2D325E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6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C66E79-560A-457A-B50F-9527428A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020A176-C1D0-457F-B35A-4B1668E3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5D48CCD-7D72-4969-8797-44B59DD2D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9EE86D7-E7C4-45C9-9197-47A0A663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F69024C-3D9E-43DD-8952-58099FA2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01F2CBA-2A0C-49AA-83D6-EC6B4E28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9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05021E-D2E1-474D-86DB-AD88AE85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C521E5C-403B-4DEA-B01E-1C7C1C9F3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D099742-7255-4BD9-8B78-6EFB80F21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088DEC0-B6E1-4D7E-8A36-B28F68FC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4D2D920-46BC-4127-BCF0-D22E22D8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3F56E0E-7FC5-4019-9F7C-7730E404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4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62CA3E2-66EE-4E77-B08B-246668C3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81DD4A-6059-4F1F-8255-490A2B1D7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F20F23-A306-4F7A-9E5F-08F6EF2C1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442F-3DDD-48C3-BEBA-F22A18F83CB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DD7B92-DB35-4E2E-9750-AFE2E0C9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C71340-1DAA-4273-8740-9C0174D1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A33B-F447-417D-A9A9-99AE2DAC6E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3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niverspharmacie.fr/5020-large_default/aspirine-upsa-500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92" y="1072050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41292" y="2657231"/>
            <a:ext cx="6150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Principe actif: acide acétylsalicylique</a:t>
            </a:r>
          </a:p>
          <a:p>
            <a:endParaRPr lang="fr-FR"/>
          </a:p>
          <a:p>
            <a:r>
              <a:rPr lang="fr-FR" smtClean="0"/>
              <a:t>Propriétés : antiinflammatoire, antalgique, antipyrétique.</a:t>
            </a:r>
            <a:endParaRPr lang="fr-FR"/>
          </a:p>
          <a:p>
            <a:endParaRPr lang="fr-FR" smtClean="0"/>
          </a:p>
          <a:p>
            <a:r>
              <a:rPr lang="fr-FR" smtClean="0"/>
              <a:t>Consommation : 40 000 tonnes par an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6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2F3225C-0537-4EF1-9AAC-90686A892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0" b="40113"/>
          <a:stretch/>
        </p:blipFill>
        <p:spPr>
          <a:xfrm>
            <a:off x="1960912" y="853954"/>
            <a:ext cx="7802848" cy="27630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24D698D-2119-409A-AC96-7813129B8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78"/>
          <a:stretch/>
        </p:blipFill>
        <p:spPr>
          <a:xfrm>
            <a:off x="1960912" y="3738880"/>
            <a:ext cx="7883284" cy="14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79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4A8F673-4593-4D78-977A-103A67E7A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0" y="1013460"/>
            <a:ext cx="6873240" cy="48310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0C30FF6-E907-485D-9D20-00DC30C138B5}"/>
              </a:ext>
            </a:extLst>
          </p:cNvPr>
          <p:cNvSpPr txBox="1"/>
          <p:nvPr/>
        </p:nvSpPr>
        <p:spPr>
          <a:xfrm>
            <a:off x="9841584" y="6400800"/>
            <a:ext cx="20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B. </a:t>
            </a:r>
            <a:r>
              <a:rPr lang="fr-FR" dirty="0" err="1"/>
              <a:t>Blancon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1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9D425CB5-AF13-4A7F-8EDD-04D55EC63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986790"/>
            <a:ext cx="9174480" cy="48844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5D4FADB-FA43-4B7A-A53D-284B363EF0BE}"/>
              </a:ext>
            </a:extLst>
          </p:cNvPr>
          <p:cNvSpPr txBox="1"/>
          <p:nvPr/>
        </p:nvSpPr>
        <p:spPr>
          <a:xfrm>
            <a:off x="9841584" y="6400800"/>
            <a:ext cx="20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B. </a:t>
            </a:r>
            <a:r>
              <a:rPr lang="fr-FR" dirty="0" err="1"/>
              <a:t>Blancon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83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76D870FE-49FE-4868-BF92-F2A9C9BC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53" y="896409"/>
            <a:ext cx="8222693" cy="48619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149DC52-1AAA-4166-8536-45FBA6440F58}"/>
              </a:ext>
            </a:extLst>
          </p:cNvPr>
          <p:cNvSpPr txBox="1"/>
          <p:nvPr/>
        </p:nvSpPr>
        <p:spPr>
          <a:xfrm>
            <a:off x="9841584" y="6400800"/>
            <a:ext cx="20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B. </a:t>
            </a:r>
            <a:r>
              <a:rPr lang="fr-FR" dirty="0" err="1"/>
              <a:t>Blancon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30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92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7C84DDC-847F-4CDB-9418-6AE08B09E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66" y="1710436"/>
            <a:ext cx="2827994" cy="28209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CD9FDA4-EE62-4007-A5AC-850F6DCA4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66" y="1354836"/>
            <a:ext cx="3710654" cy="298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B6B068-46FD-4CB8-AFFC-72B557E0354D}"/>
              </a:ext>
            </a:extLst>
          </p:cNvPr>
          <p:cNvSpPr/>
          <p:nvPr/>
        </p:nvSpPr>
        <p:spPr>
          <a:xfrm>
            <a:off x="1981200" y="904240"/>
            <a:ext cx="3362960" cy="150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94A0955-9340-4D66-8F89-D43ED737F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3" b="62828"/>
          <a:stretch/>
        </p:blipFill>
        <p:spPr>
          <a:xfrm>
            <a:off x="2409889" y="1472311"/>
            <a:ext cx="2314225" cy="11084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F0613FA-DC4B-4C31-928E-5D4D34E8C439}"/>
              </a:ext>
            </a:extLst>
          </p:cNvPr>
          <p:cNvSpPr txBox="1"/>
          <p:nvPr/>
        </p:nvSpPr>
        <p:spPr>
          <a:xfrm>
            <a:off x="2184400" y="5337556"/>
            <a:ext cx="336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Acide salicylique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F256814-E4C4-4742-9E9E-253BA7538F81}"/>
              </a:ext>
            </a:extLst>
          </p:cNvPr>
          <p:cNvSpPr txBox="1"/>
          <p:nvPr/>
        </p:nvSpPr>
        <p:spPr>
          <a:xfrm>
            <a:off x="7261019" y="5337556"/>
            <a:ext cx="371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Acide acétylsalicylique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94D39FD9-1763-402F-8A0F-956F6A36D485}"/>
              </a:ext>
            </a:extLst>
          </p:cNvPr>
          <p:cNvSpPr/>
          <p:nvPr/>
        </p:nvSpPr>
        <p:spPr>
          <a:xfrm>
            <a:off x="4276503" y="2299208"/>
            <a:ext cx="1496346" cy="979043"/>
          </a:xfrm>
          <a:prstGeom prst="ellipse">
            <a:avLst/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D2E548CA-5814-4A74-8C91-07A7285274A0}"/>
              </a:ext>
            </a:extLst>
          </p:cNvPr>
          <p:cNvSpPr/>
          <p:nvPr/>
        </p:nvSpPr>
        <p:spPr>
          <a:xfrm>
            <a:off x="9277493" y="2156571"/>
            <a:ext cx="2152507" cy="2243360"/>
          </a:xfrm>
          <a:prstGeom prst="ellipse">
            <a:avLst/>
          </a:prstGeom>
          <a:solidFill>
            <a:srgbClr val="C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63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C097C45-E835-419C-9BB8-8218F0E8F8A1}"/>
              </a:ext>
            </a:extLst>
          </p:cNvPr>
          <p:cNvGrpSpPr/>
          <p:nvPr/>
        </p:nvGrpSpPr>
        <p:grpSpPr>
          <a:xfrm>
            <a:off x="3073399" y="167913"/>
            <a:ext cx="5524501" cy="6386706"/>
            <a:chOff x="3733799" y="235647"/>
            <a:chExt cx="5524501" cy="638670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D21733A1-7095-4C44-9270-124302FC80DB}"/>
                </a:ext>
              </a:extLst>
            </p:cNvPr>
            <p:cNvGrpSpPr/>
            <p:nvPr/>
          </p:nvGrpSpPr>
          <p:grpSpPr>
            <a:xfrm>
              <a:off x="3733799" y="235647"/>
              <a:ext cx="5524501" cy="6386706"/>
              <a:chOff x="3733799" y="235647"/>
              <a:chExt cx="5524501" cy="6386706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xmlns="" id="{1238B1AA-54B3-4959-AEDF-687385159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799" y="235647"/>
                <a:ext cx="5524501" cy="6386706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xmlns="" id="{14F86D82-64A0-40BD-A3ED-B6C3E2B57F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5" t="57874" r="60000" b="33058"/>
              <a:stretch/>
            </p:blipFill>
            <p:spPr>
              <a:xfrm>
                <a:off x="3827145" y="2377956"/>
                <a:ext cx="2092960" cy="57912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7F80819D-818D-48BD-9460-DE3FC710DCD6}"/>
                  </a:ext>
                </a:extLst>
              </p:cNvPr>
              <p:cNvSpPr/>
              <p:nvPr/>
            </p:nvSpPr>
            <p:spPr>
              <a:xfrm>
                <a:off x="4819651" y="2108200"/>
                <a:ext cx="101600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F5A72891-5390-4BBD-8170-8B12C27FF02F}"/>
                  </a:ext>
                </a:extLst>
              </p:cNvPr>
              <p:cNvSpPr txBox="1"/>
              <p:nvPr/>
            </p:nvSpPr>
            <p:spPr>
              <a:xfrm>
                <a:off x="4746625" y="2443291"/>
                <a:ext cx="12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626262"/>
                    </a:solidFill>
                  </a:rPr>
                  <a:t>1</a:t>
                </a:r>
              </a:p>
            </p:txBody>
          </p:sp>
        </p:grpSp>
        <p:pic>
          <p:nvPicPr>
            <p:cNvPr id="10" name="Image 9" descr="Une image contenant signe, extérieur, arrêt, rouge&#10;&#10;Description générée automatiquement">
              <a:extLst>
                <a:ext uri="{FF2B5EF4-FFF2-40B4-BE49-F238E27FC236}">
                  <a16:creationId xmlns:a16="http://schemas.microsoft.com/office/drawing/2014/main" xmlns="" id="{3CE9E255-BED9-43DB-BF5C-D6FE243C2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332" y="1905514"/>
              <a:ext cx="1363135" cy="1363135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9E7EFF9-60C6-4B80-AA44-E1CC81C04D15}"/>
              </a:ext>
            </a:extLst>
          </p:cNvPr>
          <p:cNvSpPr txBox="1"/>
          <p:nvPr/>
        </p:nvSpPr>
        <p:spPr>
          <a:xfrm>
            <a:off x="9841584" y="6400800"/>
            <a:ext cx="20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B. </a:t>
            </a:r>
            <a:r>
              <a:rPr lang="fr-FR" dirty="0" err="1"/>
              <a:t>Blancon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04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D383ABE-A3BB-49B8-A79F-B684B9923FB7}"/>
              </a:ext>
            </a:extLst>
          </p:cNvPr>
          <p:cNvGrpSpPr/>
          <p:nvPr/>
        </p:nvGrpSpPr>
        <p:grpSpPr>
          <a:xfrm>
            <a:off x="-62286" y="771407"/>
            <a:ext cx="11268190" cy="4603987"/>
            <a:chOff x="-62286" y="771407"/>
            <a:chExt cx="11268190" cy="460398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DF175743-E7B2-4738-961C-A20407953450}"/>
                </a:ext>
              </a:extLst>
            </p:cNvPr>
            <p:cNvGrpSpPr/>
            <p:nvPr/>
          </p:nvGrpSpPr>
          <p:grpSpPr>
            <a:xfrm>
              <a:off x="-62286" y="771407"/>
              <a:ext cx="11268190" cy="4603987"/>
              <a:chOff x="-62286" y="771407"/>
              <a:chExt cx="11268190" cy="4603987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xmlns="" id="{18EE0903-9EFD-4217-9035-3274A9B99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4362" y="771407"/>
                <a:ext cx="10541542" cy="4603987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xmlns="" id="{C67CFC8B-E365-449F-B07E-70E4D821F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096" t="92480" r="45861" b="-2411"/>
              <a:stretch/>
            </p:blipFill>
            <p:spPr>
              <a:xfrm>
                <a:off x="-62286" y="3716206"/>
                <a:ext cx="2218267" cy="457201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8E459F97-0E61-448F-B6C6-DDDBBFC817AE}"/>
                  </a:ext>
                </a:extLst>
              </p:cNvPr>
              <p:cNvSpPr/>
              <p:nvPr/>
            </p:nvSpPr>
            <p:spPr>
              <a:xfrm>
                <a:off x="1182242" y="3719219"/>
                <a:ext cx="127000" cy="336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4098D2-7DA3-46B5-9B91-3BBAF1C1B5ED}"/>
                </a:ext>
              </a:extLst>
            </p:cNvPr>
            <p:cNvSpPr/>
            <p:nvPr/>
          </p:nvSpPr>
          <p:spPr>
            <a:xfrm>
              <a:off x="2150533" y="3835400"/>
              <a:ext cx="45719" cy="440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48D65FB-59F6-4D9F-9D7D-50479ECB0FF5}"/>
              </a:ext>
            </a:extLst>
          </p:cNvPr>
          <p:cNvSpPr txBox="1"/>
          <p:nvPr/>
        </p:nvSpPr>
        <p:spPr>
          <a:xfrm>
            <a:off x="5316718" y="6397082"/>
            <a:ext cx="71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https://www.slideshare.net/justine06/pl-alcohols-and-phenols</a:t>
            </a:r>
          </a:p>
        </p:txBody>
      </p:sp>
    </p:spTree>
    <p:extLst>
      <p:ext uri="{BB962C8B-B14F-4D97-AF65-F5344CB8AC3E}">
        <p14:creationId xmlns:p14="http://schemas.microsoft.com/office/powerpoint/2010/main" val="251732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lectronégativité et polarité - Maxicour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28" y="1206434"/>
            <a:ext cx="5132872" cy="31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49392" y="4571836"/>
            <a:ext cx="42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nuage électronique de HCl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7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jouet&#10;&#10;Description générée automatiquement">
            <a:extLst>
              <a:ext uri="{FF2B5EF4-FFF2-40B4-BE49-F238E27FC236}">
                <a16:creationId xmlns:a16="http://schemas.microsoft.com/office/drawing/2014/main" xmlns="" id="{935026FD-4F0C-4F66-9909-8CD0629B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58" y="276102"/>
            <a:ext cx="6134415" cy="47817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686CB77-E5DA-4A1B-B12F-089E329045DB}"/>
              </a:ext>
            </a:extLst>
          </p:cNvPr>
          <p:cNvSpPr txBox="1"/>
          <p:nvPr/>
        </p:nvSpPr>
        <p:spPr>
          <a:xfrm>
            <a:off x="6519333" y="6341534"/>
            <a:ext cx="379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Terminale S Collection Micromégas</a:t>
            </a:r>
          </a:p>
        </p:txBody>
      </p:sp>
    </p:spTree>
    <p:extLst>
      <p:ext uri="{BB962C8B-B14F-4D97-AF65-F5344CB8AC3E}">
        <p14:creationId xmlns:p14="http://schemas.microsoft.com/office/powerpoint/2010/main" val="389625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3924FF09-4FBF-459D-A12B-A7C5F5A9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370"/>
            <a:ext cx="12192000" cy="41492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909C091-3AE6-4EF7-9FB0-4F4411D9D6C9}"/>
              </a:ext>
            </a:extLst>
          </p:cNvPr>
          <p:cNvSpPr txBox="1"/>
          <p:nvPr/>
        </p:nvSpPr>
        <p:spPr>
          <a:xfrm>
            <a:off x="7230359" y="6315959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spcl.ac-montpellier.fr</a:t>
            </a:r>
          </a:p>
        </p:txBody>
      </p:sp>
    </p:spTree>
    <p:extLst>
      <p:ext uri="{BB962C8B-B14F-4D97-AF65-F5344CB8AC3E}">
        <p14:creationId xmlns:p14="http://schemas.microsoft.com/office/powerpoint/2010/main" val="374572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45D03D70-1E06-418C-AF3C-E58A9B08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10" y="1039923"/>
            <a:ext cx="8771380" cy="47781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D9E0A62-E95B-477D-BF2F-ED13E761C0F6}"/>
              </a:ext>
            </a:extLst>
          </p:cNvPr>
          <p:cNvSpPr txBox="1"/>
          <p:nvPr/>
        </p:nvSpPr>
        <p:spPr>
          <a:xfrm>
            <a:off x="7230359" y="6315959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spcl.ac-montpellier.fr</a:t>
            </a:r>
          </a:p>
        </p:txBody>
      </p:sp>
    </p:spTree>
    <p:extLst>
      <p:ext uri="{BB962C8B-B14F-4D97-AF65-F5344CB8AC3E}">
        <p14:creationId xmlns:p14="http://schemas.microsoft.com/office/powerpoint/2010/main" val="76616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99961CF7-501F-4CD6-93E2-953D0C3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98" y="1852401"/>
            <a:ext cx="8878069" cy="24081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B15D500-AA26-4BC3-BDF8-1F220E733823}"/>
              </a:ext>
            </a:extLst>
          </p:cNvPr>
          <p:cNvSpPr txBox="1"/>
          <p:nvPr/>
        </p:nvSpPr>
        <p:spPr>
          <a:xfrm>
            <a:off x="7230359" y="6315959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spcl.ac-montpellier.fr</a:t>
            </a:r>
          </a:p>
        </p:txBody>
      </p:sp>
    </p:spTree>
    <p:extLst>
      <p:ext uri="{BB962C8B-B14F-4D97-AF65-F5344CB8AC3E}">
        <p14:creationId xmlns:p14="http://schemas.microsoft.com/office/powerpoint/2010/main" val="1972381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70</Words>
  <Application>Microsoft Office PowerPoint</Application>
  <PresentationFormat>Personnalisé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17</cp:revision>
  <dcterms:created xsi:type="dcterms:W3CDTF">2020-05-26T07:03:04Z</dcterms:created>
  <dcterms:modified xsi:type="dcterms:W3CDTF">2020-06-20T08:02:19Z</dcterms:modified>
</cp:coreProperties>
</file>