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93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32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07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47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11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78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87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91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64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79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D24E5-799C-4313-996A-2EA692F078EB}" type="datetimeFigureOut">
              <a:rPr lang="fr-FR" smtClean="0"/>
              <a:t>02/05/2020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47F2-D677-4127-9E18-74B85F90D2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73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624"/>
            <a:ext cx="7157615" cy="5755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156176" y="59492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C. Cabart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97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62" y="260648"/>
            <a:ext cx="8676456" cy="585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69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773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18" y="2907868"/>
            <a:ext cx="7992888" cy="3397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300192" y="64533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A. Garcia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586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6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3</cp:revision>
  <dcterms:created xsi:type="dcterms:W3CDTF">2020-05-02T17:09:28Z</dcterms:created>
  <dcterms:modified xsi:type="dcterms:W3CDTF">2020-05-03T14:22:32Z</dcterms:modified>
</cp:coreProperties>
</file>