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2" r:id="rId6"/>
    <p:sldId id="265" r:id="rId7"/>
    <p:sldId id="267" r:id="rId8"/>
    <p:sldId id="257" r:id="rId9"/>
    <p:sldId id="263" r:id="rId10"/>
    <p:sldId id="264" r:id="rId11"/>
    <p:sldId id="268" r:id="rId12"/>
    <p:sldId id="259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2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39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06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6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3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03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1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24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5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32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E3BB-4EC1-47D4-8110-25D51A8DA06E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28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9246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6176" y="23542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propan-2-ol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7769" y="2420888"/>
            <a:ext cx="12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propan-1-ol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300192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82,5 </a:t>
            </a:r>
            <a:r>
              <a:rPr lang="fr-FR" smtClean="0"/>
              <a:t>°C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9921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97 </a:t>
            </a:r>
            <a:r>
              <a:rPr lang="fr-FR" smtClean="0"/>
              <a:t>°C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773" y="27864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Température d’ébullition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19672" y="24208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méthoxyéthane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123728" y="292494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7,4</a:t>
            </a:r>
          </a:p>
        </p:txBody>
      </p:sp>
    </p:spTree>
    <p:extLst>
      <p:ext uri="{BB962C8B-B14F-4D97-AF65-F5344CB8AC3E}">
        <p14:creationId xmlns:p14="http://schemas.microsoft.com/office/powerpoint/2010/main" val="361623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agreg\2 LC\LC_12\oeuf_cru_cuitES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86800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36096" y="54452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TS Sirius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4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agreg\2 LC\LC_12\limon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111875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1436892" cy="18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7152"/>
            <a:ext cx="2172829" cy="13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39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964388" cy="401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TS, Sirius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04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3553"/>
            <a:ext cx="5919192" cy="419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:\Documents\agreg\2 LC\LC_12\acide_fumarique_maleiq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39497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80312" y="58772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kartable.fr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3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\agreg\2 LC\LC_12\acide_fumarique_maleique_liaisonsH_kar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936801" cy="40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940152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kartable.fr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1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667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5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12" y="3098836"/>
            <a:ext cx="2055525" cy="28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37" y="332656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1" y="98072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agreg\2 LC\LC_12\limon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111875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1436892" cy="18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7152"/>
            <a:ext cx="2172829" cy="13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60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e/ec/Alpha_helix_neg60_neg45_sideview.png/180px-Alpha_helix_neg60_neg45_sid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2520280" cy="37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46299"/>
            <a:ext cx="2571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89697" y="450912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Vue de côté d’une hélice d’analide. Les liaisons hydrogène sont en magenta, avec une distance H à O de</a:t>
            </a:r>
            <a:r>
              <a:rPr lang="en-US"/>
              <a:t> </a:t>
            </a:r>
            <a:r>
              <a:rPr lang="en-US" smtClean="0"/>
              <a:t>0.20</a:t>
            </a:r>
            <a:r>
              <a:rPr lang="en-US"/>
              <a:t> </a:t>
            </a:r>
            <a:r>
              <a:rPr lang="en-US" smtClean="0"/>
              <a:t>nm. Le pas de l’hélice est </a:t>
            </a:r>
            <a:r>
              <a:rPr lang="fr-FR"/>
              <a:t>0.54</a:t>
            </a:r>
            <a:r>
              <a:rPr lang="fr-FR"/>
              <a:t> </a:t>
            </a:r>
            <a:r>
              <a:rPr lang="fr-FR" smtClean="0"/>
              <a:t>nm.</a:t>
            </a: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5292080" y="4409554"/>
                <a:ext cx="30243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Vue du dessus. Quatre groupes carbonyles pointent vers l’observateur, espacés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∼100°</m:t>
                    </m:r>
                  </m:oMath>
                </a14:m>
                <a:r>
                  <a:rPr lang="en-US" smtClean="0"/>
                  <a:t> </a:t>
                </a:r>
                <a:r>
                  <a:rPr lang="en-US" smtClean="0"/>
                  <a:t>soit environ 3.6 acide-aminé par tour d’hélice.</a:t>
                </a:r>
                <a:endParaRPr lang="fr-FR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409554"/>
                <a:ext cx="302433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613" t="-2058" r="-806" b="-5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3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agreg\2 LC\LC_12\exemple_liaison_peptidique_espace_bord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0294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6136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TS Bordas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43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thumb/4/4c/DNA_Structure%2BKey%2BLabelled.pn_NoBB.png/1024px-DNA_Structure%2BKey%2BLabelled.pn_No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094419" cy="60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5597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Structure en double hélice de l’ADN.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4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b/b7/Beta_sheet_bonding_antiparallel-color.svg/150px-Beta_sheet_bonding_antiparallel-colo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894585" cy="63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h5.googleusercontent.com/proxy/i42QMzU8P9pAQP2KJvkBdW6moW0Ls6qxwozLcXbwy5hnSLqQmEiYQlxLmSXuwJI3gfFk8PsKDt7JoCosKxRL9-cyiQSG4StLEkLyEdxb43cyOJoOdVebaGQjVQ2RcXWg27QcSRRh54nI-tQtm_lg4T3_18AnSW_D4H7G8RO3lexQr_SiFWANWWfUO7yr3uA7jychFDcykUiwsdt1PHnE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39738"/>
            <a:ext cx="44481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763947" cy="27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1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L'encéphalopathie spongiforme bov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'encéphalopathie spongiforme bov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7" name="Picture 9" descr="Comment les maladies de prion se répandent-elles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103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806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69</Words>
  <Application>Microsoft Office PowerPoint</Application>
  <PresentationFormat>Affichage à l'écran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14</cp:revision>
  <dcterms:created xsi:type="dcterms:W3CDTF">2020-05-03T14:22:35Z</dcterms:created>
  <dcterms:modified xsi:type="dcterms:W3CDTF">2020-05-04T13:02:17Z</dcterms:modified>
</cp:coreProperties>
</file>