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8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5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61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92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52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80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8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49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63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64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7873-86A8-484F-AB35-4D892020BAE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55B9-CBF2-4B45-9934-BD06104F0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357313"/>
            <a:ext cx="89344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5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00246"/>
            <a:ext cx="8064896" cy="141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6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7957"/>
            <a:ext cx="4276725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724128" y="566124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citron dans l’eau gazeuse (Belin)</a:t>
            </a:r>
          </a:p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60767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1590675"/>
            <a:ext cx="46291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4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009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7</Words>
  <Application>Microsoft Office PowerPoint</Application>
  <PresentationFormat>Affichage à l'écran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5</cp:revision>
  <dcterms:created xsi:type="dcterms:W3CDTF">2020-05-04T13:46:25Z</dcterms:created>
  <dcterms:modified xsi:type="dcterms:W3CDTF">2020-05-05T09:24:35Z</dcterms:modified>
</cp:coreProperties>
</file>