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80" r:id="rId5"/>
    <p:sldId id="259" r:id="rId6"/>
    <p:sldId id="281" r:id="rId7"/>
    <p:sldId id="282" r:id="rId8"/>
    <p:sldId id="261" r:id="rId9"/>
    <p:sldId id="283" r:id="rId10"/>
    <p:sldId id="273" r:id="rId11"/>
    <p:sldId id="272" r:id="rId12"/>
    <p:sldId id="285" r:id="rId13"/>
    <p:sldId id="284" r:id="rId14"/>
    <p:sldId id="278" r:id="rId15"/>
    <p:sldId id="264" r:id="rId16"/>
    <p:sldId id="279" r:id="rId17"/>
    <p:sldId id="263" r:id="rId18"/>
    <p:sldId id="277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990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4F94E2E-3F5B-4D45-A116-DA980104E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231ACEC1-028E-4381-B274-0881623CA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C6A4652-1B46-4FC8-9C29-C8962400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2B35-C111-477F-950D-92EDB27FA52E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C01C72F-ABEA-461E-9FA9-1F668861A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AD8F2F8-9F0A-4C43-B490-B05196DF2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FC82-364C-43D2-A8A5-E4AB5F4191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356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8BBD45C-77FE-42B6-A97F-1A180C708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67BFAFE8-FD47-4F45-831C-8ACBBF8B7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57215C00-F3AA-4CF3-8C85-69F849F4B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2B35-C111-477F-950D-92EDB27FA52E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62521B5-A9AD-4384-AAF7-3312D50E7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EF83C8C7-D74F-4B0D-A4DA-0D2AC81C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FC82-364C-43D2-A8A5-E4AB5F4191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00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BB3D8A8E-0D31-467D-B719-32D02C804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6FDD841D-30EC-41EB-B97F-946A0BE912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EBA5A07-646C-453D-B967-BF08951B3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2B35-C111-477F-950D-92EDB27FA52E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EC08001A-7FA0-4633-AF1F-C856C8E6B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E311CFFE-C72C-46D4-8F5D-A81B19D18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FC82-364C-43D2-A8A5-E4AB5F4191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89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CC72096-6511-4412-83B1-EB0A3349A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0919C24-80EA-4399-A957-A5BE1CF03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50C9E661-3D6E-42AC-B8F2-993B180F7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2B35-C111-477F-950D-92EDB27FA52E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F18DE9E1-1EF4-45CC-BA60-44E138E98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53987B4-F45B-4DA1-8945-B9AFC48E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FC82-364C-43D2-A8A5-E4AB5F4191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638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9BAAF13-7B94-4EC8-824A-F82CCCCAE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49ED4D2B-1447-46C6-AA22-5AB3C4F66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922A11D6-A660-42AF-BEF2-56F64D637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2B35-C111-477F-950D-92EDB27FA52E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507B78C9-2E90-483E-818F-A571201EA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B04C1854-7A50-415F-9E6D-8400412E6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FC82-364C-43D2-A8A5-E4AB5F4191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16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EA38B4D-CA3C-4F1F-B009-10FC7AC74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03A0586D-6BD1-40CD-B8BF-1A34A2106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3385632B-0DB4-436F-B313-3CE1CB17C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6376693B-64A1-4FEC-AA78-2C5207DC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2B35-C111-477F-950D-92EDB27FA52E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4148C5BD-E65E-49FE-BD02-FE5C59ED5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50C54A57-B694-4CAE-81E9-41F1F10DC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FC82-364C-43D2-A8A5-E4AB5F4191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76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D46C73D-AB58-4A86-8098-1A9A00E4B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ABD5EF5C-BAF7-4A57-A6DA-93921C4BB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EA7848FA-AAF4-473C-BB24-8553A2E0A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6C540DDF-F1A0-4814-8924-340DB33B3B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2DA55C02-C842-4557-BEB9-39E0E81EF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51B6AB06-A006-451D-9383-295C2B4E5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2B35-C111-477F-950D-92EDB27FA52E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0037A46C-A632-4457-A8DF-74EEF268C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54818229-9BF9-4C80-8CDF-F5BF910E5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FC82-364C-43D2-A8A5-E4AB5F4191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07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1623E7D-DAB4-4B69-A370-79EDF0012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0B315552-6945-4EA1-A0CA-CC13D47B4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2B35-C111-477F-950D-92EDB27FA52E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4239849B-C4B7-43B8-BA96-5986D0DAC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4B2045ED-1D44-4BE4-80E2-8010F0A23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FC82-364C-43D2-A8A5-E4AB5F4191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83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A6262812-92E4-4386-972D-F2CE5D43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2B35-C111-477F-950D-92EDB27FA52E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CC97EB7F-7990-4344-B5C4-540A6A81F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B7AB2C55-E1CD-43A2-AAE0-6D53BF5A3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FC82-364C-43D2-A8A5-E4AB5F4191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93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5AA2537-C287-4780-98FB-4BFCDCEDC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C90EA554-0F18-421D-9C10-81EE43564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FE40AB97-5366-4DBE-BB16-62CA0B5AF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8A44051B-0734-4E8D-8C51-57905CC10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2B35-C111-477F-950D-92EDB27FA52E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E55966F7-811A-4CB4-94F7-8674661E0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D12C8895-1316-40EE-B0E9-21607A576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FC82-364C-43D2-A8A5-E4AB5F4191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89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3C05365-5770-428C-9D93-62AC1547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C4BB9559-2261-4926-A47F-7B80D0FA39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799C526A-9F27-49B4-9B45-7652A0B66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68CAB4C5-F034-416C-8EE6-52FF4C292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2B35-C111-477F-950D-92EDB27FA52E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0CEA5C2C-A2BD-4A14-BFAA-4EA16CC59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C16A1078-BA5D-4D95-8022-2D167879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FC82-364C-43D2-A8A5-E4AB5F4191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91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0A45E1C0-97B0-4A54-9F8A-09FF9151D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E6A5CA40-9F80-45B1-ABAB-4C94417F0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5516E76A-6622-42CB-A197-3A49B2AE7F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92B35-C111-477F-950D-92EDB27FA52E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83365727-A65B-43DA-8C10-FA3237F41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AC670208-87B0-4F13-BF3E-9C755619E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1FC82-364C-43D2-A8A5-E4AB5F4191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66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rticles de toilette, lotion&#10;&#10;Description générée automatiquement">
            <a:extLst>
              <a:ext uri="{FF2B5EF4-FFF2-40B4-BE49-F238E27FC236}">
                <a16:creationId xmlns="" xmlns:a16="http://schemas.microsoft.com/office/drawing/2014/main" id="{99C3ED0A-19A1-430B-87E3-5FA955991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899" y="985510"/>
            <a:ext cx="4090761" cy="545434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52266C92-5FDE-4E80-9B06-B31534F28B0A}"/>
              </a:ext>
            </a:extLst>
          </p:cNvPr>
          <p:cNvSpPr txBox="1"/>
          <p:nvPr/>
        </p:nvSpPr>
        <p:spPr>
          <a:xfrm>
            <a:off x="9865360" y="3891280"/>
            <a:ext cx="701040" cy="4661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ECF7F79D-EB5E-4636-8673-5105F45E9A7E}"/>
              </a:ext>
            </a:extLst>
          </p:cNvPr>
          <p:cNvSpPr txBox="1"/>
          <p:nvPr/>
        </p:nvSpPr>
        <p:spPr>
          <a:xfrm>
            <a:off x="8293100" y="6489700"/>
            <a:ext cx="687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</a:t>
            </a:r>
            <a:r>
              <a:rPr lang="fr-FR" dirty="0" err="1"/>
              <a:t>monshoppingcestcalais</a:t>
            </a:r>
            <a:r>
              <a:rPr lang="fr-FR" dirty="0"/>
              <a:t> 	</a:t>
            </a:r>
          </a:p>
        </p:txBody>
      </p:sp>
      <p:pic>
        <p:nvPicPr>
          <p:cNvPr id="1026" name="Picture 2" descr="Vinaigre d'alcool blanc : la bouteille d'1L à Prix Carref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92" y="740274"/>
            <a:ext cx="5627277" cy="562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E0BE09AB-C028-44C0-8E9B-A4BE88D22BD9}"/>
              </a:ext>
            </a:extLst>
          </p:cNvPr>
          <p:cNvSpPr txBox="1"/>
          <p:nvPr/>
        </p:nvSpPr>
        <p:spPr>
          <a:xfrm>
            <a:off x="2924534" y="3712684"/>
            <a:ext cx="701040" cy="4661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8801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FD16BB60-049C-4903-BEF7-4A9548513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260" y="2618131"/>
            <a:ext cx="4716940" cy="401204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2D247C97-9D96-42EB-8DD5-1C99A99C0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918" y="841457"/>
            <a:ext cx="7972782" cy="30193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1A52A030-6C4F-4DD1-9B6C-64DFC0F7D114}"/>
              </a:ext>
            </a:extLst>
          </p:cNvPr>
          <p:cNvSpPr txBox="1"/>
          <p:nvPr/>
        </p:nvSpPr>
        <p:spPr>
          <a:xfrm>
            <a:off x="9682480" y="6519446"/>
            <a:ext cx="695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Belin Terminale S</a:t>
            </a:r>
          </a:p>
        </p:txBody>
      </p:sp>
    </p:spTree>
    <p:extLst>
      <p:ext uri="{BB962C8B-B14F-4D97-AF65-F5344CB8AC3E}">
        <p14:creationId xmlns:p14="http://schemas.microsoft.com/office/powerpoint/2010/main" val="3637681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560289FC-79A0-438D-9BE3-505F4EF12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495" y="911098"/>
            <a:ext cx="4089610" cy="464208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CE267484-AAFB-4A66-A7EC-46778D89B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712" y="911098"/>
            <a:ext cx="4400776" cy="440077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5AA71518-37CA-4A4C-B3F2-56975EE33269}"/>
              </a:ext>
            </a:extLst>
          </p:cNvPr>
          <p:cNvSpPr txBox="1"/>
          <p:nvPr/>
        </p:nvSpPr>
        <p:spPr>
          <a:xfrm>
            <a:off x="9682480" y="6519446"/>
            <a:ext cx="695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Belin Terminale S</a:t>
            </a:r>
          </a:p>
        </p:txBody>
      </p:sp>
    </p:spTree>
    <p:extLst>
      <p:ext uri="{BB962C8B-B14F-4D97-AF65-F5344CB8AC3E}">
        <p14:creationId xmlns:p14="http://schemas.microsoft.com/office/powerpoint/2010/main" val="1422376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85775" y="1076325"/>
            <a:ext cx="346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rgbClr val="C00000"/>
                </a:solidFill>
              </a:rPr>
              <a:t>Phénolphtaléine</a:t>
            </a:r>
            <a:endParaRPr lang="fr-FR" sz="280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980" y="676275"/>
            <a:ext cx="3163358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560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rso.ens-lyon.fr/vincent.martos/Agr%c3%a9gation/LC/LC13%20Acides%20et%20bases/echelle_ph_organism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1609725"/>
            <a:ext cx="6437794" cy="320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147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6ED15634-9568-424A-B579-7C3D9B2BB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325" y="279966"/>
            <a:ext cx="5843349" cy="557219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1117FB07-54F9-4E9F-B8CD-4303EB469FB5}"/>
              </a:ext>
            </a:extLst>
          </p:cNvPr>
          <p:cNvSpPr txBox="1"/>
          <p:nvPr/>
        </p:nvSpPr>
        <p:spPr>
          <a:xfrm>
            <a:off x="9682480" y="6519446"/>
            <a:ext cx="695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Belin Terminale S</a:t>
            </a:r>
          </a:p>
        </p:txBody>
      </p:sp>
    </p:spTree>
    <p:extLst>
      <p:ext uri="{BB962C8B-B14F-4D97-AF65-F5344CB8AC3E}">
        <p14:creationId xmlns:p14="http://schemas.microsoft.com/office/powerpoint/2010/main" val="746432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874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="" xmlns:a16="http://schemas.microsoft.com/office/drawing/2014/main" id="{CBA7DA2D-691F-4BA1-B4CA-0DF11569B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008" y="516935"/>
            <a:ext cx="3724352" cy="510609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9402F626-EFE2-4DBF-8FB3-A56982EB4073}"/>
              </a:ext>
            </a:extLst>
          </p:cNvPr>
          <p:cNvSpPr txBox="1"/>
          <p:nvPr/>
        </p:nvSpPr>
        <p:spPr>
          <a:xfrm>
            <a:off x="9540240" y="6431280"/>
            <a:ext cx="3139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</a:t>
            </a:r>
            <a:r>
              <a:rPr lang="fr-FR" sz="1600" dirty="0" err="1"/>
              <a:t>Hprépa</a:t>
            </a:r>
            <a:r>
              <a:rPr lang="fr-FR" sz="1600" dirty="0"/>
              <a:t> PCSI</a:t>
            </a:r>
          </a:p>
        </p:txBody>
      </p:sp>
    </p:spTree>
    <p:extLst>
      <p:ext uri="{BB962C8B-B14F-4D97-AF65-F5344CB8AC3E}">
        <p14:creationId xmlns:p14="http://schemas.microsoft.com/office/powerpoint/2010/main" val="3314624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8BB3EDE2-9E8D-46FD-AC1F-1811CEECA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739" y="3932769"/>
            <a:ext cx="5200743" cy="234303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8CD9339A-0CB5-4520-964F-5FAD7B05786D}"/>
              </a:ext>
            </a:extLst>
          </p:cNvPr>
          <p:cNvSpPr txBox="1"/>
          <p:nvPr/>
        </p:nvSpPr>
        <p:spPr>
          <a:xfrm>
            <a:off x="9682480" y="6519446"/>
            <a:ext cx="695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Belin Terminale 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1F8ED6EA-0219-47AE-A005-EB73DC09D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58" y="687368"/>
            <a:ext cx="11341683" cy="230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41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BE89255B-33B1-497D-8DED-693B1C733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60880"/>
            <a:ext cx="5358827" cy="326146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DC1FA853-A45D-4DAC-A192-6BF6FA737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0" y="1884307"/>
            <a:ext cx="5131834" cy="308938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1B44C87C-2C0A-4E9B-8670-322BAB6C6C5B}"/>
              </a:ext>
            </a:extLst>
          </p:cNvPr>
          <p:cNvSpPr txBox="1"/>
          <p:nvPr/>
        </p:nvSpPr>
        <p:spPr>
          <a:xfrm>
            <a:off x="9682480" y="6519446"/>
            <a:ext cx="695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Belin Terminale S</a:t>
            </a:r>
          </a:p>
        </p:txBody>
      </p:sp>
    </p:spTree>
    <p:extLst>
      <p:ext uri="{BB962C8B-B14F-4D97-AF65-F5344CB8AC3E}">
        <p14:creationId xmlns:p14="http://schemas.microsoft.com/office/powerpoint/2010/main" val="129543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5C23794C-073D-4ECB-A34C-2D2F4F72A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805" y="558800"/>
            <a:ext cx="4969218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8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597958"/>
            <a:ext cx="427672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248128" y="5661248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citron dans l’eau gazeuse (Belin)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674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361" y="765908"/>
            <a:ext cx="6992618" cy="51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950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3DA88E1F-B66A-4455-9632-F1823A386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762" y="830328"/>
            <a:ext cx="3815157" cy="519734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BBC8E58B-1A32-436F-986E-19D0862A4572}"/>
              </a:ext>
            </a:extLst>
          </p:cNvPr>
          <p:cNvSpPr txBox="1"/>
          <p:nvPr/>
        </p:nvSpPr>
        <p:spPr>
          <a:xfrm>
            <a:off x="9768840" y="6373111"/>
            <a:ext cx="3139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</a:t>
            </a:r>
            <a:r>
              <a:rPr lang="fr-FR" sz="1600" dirty="0" err="1"/>
              <a:t>Hprépa</a:t>
            </a:r>
            <a:r>
              <a:rPr lang="fr-FR" sz="1600" dirty="0"/>
              <a:t> PCSI</a:t>
            </a:r>
          </a:p>
        </p:txBody>
      </p:sp>
    </p:spTree>
    <p:extLst>
      <p:ext uri="{BB962C8B-B14F-4D97-AF65-F5344CB8AC3E}">
        <p14:creationId xmlns:p14="http://schemas.microsoft.com/office/powerpoint/2010/main" val="1119930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rso.ens-lyon.fr/vincent.martos/Agr%c3%a9gation/LC/LC13%20Acides%20et%20bases/courbe_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881" y="2471127"/>
            <a:ext cx="951547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908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rso.ens-lyon.fr/vincent.martos/Agr%c3%a9gation/LC/LC13%20Acides%20et%20bases/courbe_p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577850"/>
            <a:ext cx="93059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49" y="2552700"/>
            <a:ext cx="7726333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9553575" y="6334125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Belin 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359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32A8D067-EAE3-4080-B6E7-A8FD340BB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290" y="885694"/>
            <a:ext cx="9125419" cy="508661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1047EA5C-D23A-4ABC-8216-E1EA0DC8256A}"/>
              </a:ext>
            </a:extLst>
          </p:cNvPr>
          <p:cNvSpPr txBox="1"/>
          <p:nvPr/>
        </p:nvSpPr>
        <p:spPr>
          <a:xfrm>
            <a:off x="9540240" y="6390640"/>
            <a:ext cx="3139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Nathan terminale S</a:t>
            </a:r>
          </a:p>
        </p:txBody>
      </p:sp>
    </p:spTree>
    <p:extLst>
      <p:ext uri="{BB962C8B-B14F-4D97-AF65-F5344CB8AC3E}">
        <p14:creationId xmlns:p14="http://schemas.microsoft.com/office/powerpoint/2010/main" val="1225160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162050"/>
            <a:ext cx="6997238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677275" y="6067425"/>
            <a:ext cx="290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 : Belin 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2050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56</Words>
  <Application>Microsoft Office PowerPoint</Application>
  <PresentationFormat>Personnalisé</PresentationFormat>
  <Paragraphs>13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Laura Guislain</dc:creator>
  <cp:lastModifiedBy>pascal</cp:lastModifiedBy>
  <cp:revision>19</cp:revision>
  <dcterms:created xsi:type="dcterms:W3CDTF">2020-05-30T14:38:55Z</dcterms:created>
  <dcterms:modified xsi:type="dcterms:W3CDTF">2020-06-21T13:00:03Z</dcterms:modified>
</cp:coreProperties>
</file>