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16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5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8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7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2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3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6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34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90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0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5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0118-1A44-4A70-AC72-DCC69F111872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808312" cy="10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1463"/>
            <a:ext cx="1623676" cy="33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Fichier:H2O.svg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0" y="4623783"/>
            <a:ext cx="1657781" cy="11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Acétate d'éthyle —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51" y="4365104"/>
            <a:ext cx="2518425" cy="15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09" y="504251"/>
            <a:ext cx="1584176" cy="372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87624" y="5883028"/>
            <a:ext cx="15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eau</a:t>
            </a:r>
            <a:endParaRPr lang="fr-FR" sz="240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51128"/>
            <a:ext cx="2323959" cy="88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32240" y="5897809"/>
            <a:ext cx="15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éthanol</a:t>
            </a:r>
            <a:endParaRPr lang="fr-FR" sz="2400"/>
          </a:p>
        </p:txBody>
      </p:sp>
      <p:sp>
        <p:nvSpPr>
          <p:cNvPr id="13" name="ZoneTexte 12"/>
          <p:cNvSpPr txBox="1"/>
          <p:nvPr/>
        </p:nvSpPr>
        <p:spPr>
          <a:xfrm>
            <a:off x="3892002" y="5899193"/>
            <a:ext cx="158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éthanoate d’éthyle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6053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7328"/>
            <a:ext cx="4032448" cy="56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64088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Sirius 1ere 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26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000250"/>
            <a:ext cx="6762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6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ioxyde de carbone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3" name="Picture 7" descr="Dioxyde de carbone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879"/>
            <a:ext cx="3888432" cy="36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4120"/>
            <a:ext cx="39433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52111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Diagramme de phase de CO2. Wikipedia</a:t>
            </a:r>
            <a:endParaRPr lang="fr-FR" smtClean="0"/>
          </a:p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77523" y="454756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Bordas TS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75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.xx.fbcdn.net/v/t1.15752-9/95699485_259728905411761_1150286658134867968_n.png?_nc_cat=111&amp;_nc_sid=b96e70&amp;_nc_ohc=wTg_Wf84JckAX-iYZa_&amp;_nc_ad=z-m&amp;_nc_cid=0&amp;_nc_zor=9&amp;_nc_ht=scontent.xx&amp;oh=e9ef30a4739f8d2bc6f5ce931d1d19ac&amp;oe=5ED81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846908" cy="40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6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9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17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6</cp:revision>
  <dcterms:created xsi:type="dcterms:W3CDTF">2020-05-06T11:43:11Z</dcterms:created>
  <dcterms:modified xsi:type="dcterms:W3CDTF">2020-05-06T20:38:57Z</dcterms:modified>
</cp:coreProperties>
</file>