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1" r:id="rId4"/>
    <p:sldId id="276" r:id="rId5"/>
    <p:sldId id="272" r:id="rId6"/>
    <p:sldId id="273" r:id="rId7"/>
    <p:sldId id="274" r:id="rId8"/>
    <p:sldId id="262" r:id="rId9"/>
    <p:sldId id="277" r:id="rId10"/>
    <p:sldId id="264" r:id="rId11"/>
    <p:sldId id="266" r:id="rId12"/>
    <p:sldId id="260" r:id="rId13"/>
    <p:sldId id="267" r:id="rId14"/>
    <p:sldId id="257" r:id="rId15"/>
    <p:sldId id="265" r:id="rId16"/>
    <p:sldId id="269" r:id="rId17"/>
    <p:sldId id="278" r:id="rId18"/>
    <p:sldId id="270" r:id="rId19"/>
    <p:sldId id="27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59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2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65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52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5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8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7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4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9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5390-A94E-4C9C-A9F4-A9E473748B5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440C-B97A-4C4C-96D7-21551C9D55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sdl.cau.ac.k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64364" y="6175770"/>
            <a:ext cx="29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univ.paris-diderot</a:t>
            </a:r>
            <a:endParaRPr lang="fr-FR"/>
          </a:p>
        </p:txBody>
      </p:sp>
      <p:pic>
        <p:nvPicPr>
          <p:cNvPr id="5126" name="Picture 6" descr="http://www.msc.univ-paris-diderot.fr/~phyexp/uploads/Gel/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41036" cy="42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3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erso.ens-lyon.fr/vincent.martos/Agr%c3%a9gation/LC/LC18%20Corps%20purs%20et%20M%c3%a9langes%20binaires/fusion_de_zone_princ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" y="0"/>
            <a:ext cx="857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rso.ens-lyon.fr/vincent.martos/Agr%c3%a9gation/LC/LC18%20Corps%20purs%20et%20M%c3%a9langes%20binaires/diagramme_binaire_eau_u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336704" cy="48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57332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Diagramme binaire eau-urée</a:t>
            </a:r>
            <a:endParaRPr lang="fr-FR"/>
          </a:p>
        </p:txBody>
      </p:sp>
      <p:pic>
        <p:nvPicPr>
          <p:cNvPr id="7170" name="Picture 2" descr="Urée — acadph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53" y="5269224"/>
            <a:ext cx="2103487" cy="13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9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3" y="1412776"/>
            <a:ext cx="6448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04248" y="60212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Fosset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37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C/LC18%20Corps%20purs%20et%20M%c3%a9langes%20binaires/diagramme_binaire_magnesium_zi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1269"/>
            <a:ext cx="6741076" cy="46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59263" y="57167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Diagramme binaire magnésium-zinc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1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05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05048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3"/>
              </a:rPr>
              <a:t>http://isdl.cau.ac.kr/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Annexe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89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C/LC18%20Corps%20purs%20et%20M%c3%a9langes%20binaires/diagramme_binaire_eau_nac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5381"/>
            <a:ext cx="5768872" cy="64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Annexe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86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7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04900"/>
            <a:ext cx="7029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3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05" y="1196752"/>
            <a:ext cx="6555218" cy="433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4859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Annexe: bouillant de Franklin (M. Melzani)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9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418870" cy="475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4859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Annexe: bouillant de Franklin (M. Melzani)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3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64288" y="6575376"/>
            <a:ext cx="29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400" dirty="0" err="1"/>
              <a:t>univ.paris-diderot</a:t>
            </a:r>
            <a:endParaRPr lang="fr-FR" sz="1400" dirty="0"/>
          </a:p>
        </p:txBody>
      </p:sp>
      <p:pic>
        <p:nvPicPr>
          <p:cNvPr id="5126" name="Picture 6" descr="http://www.msc.univ-paris-diderot.fr/~phyexp/uploads/Gel/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074"/>
            <a:ext cx="6912768" cy="39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48F46433-27DD-4B71-ADBF-B484503B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4340154"/>
            <a:ext cx="5292080" cy="2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4" y="1124744"/>
            <a:ext cx="5544616" cy="49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33579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Courbes d’analyse thermique Cuivre/Nickel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Valentine </a:t>
            </a:r>
            <a:r>
              <a:rPr lang="fr-FR"/>
              <a:t>Summers</a:t>
            </a:r>
          </a:p>
        </p:txBody>
      </p:sp>
    </p:spTree>
    <p:extLst>
      <p:ext uri="{BB962C8B-B14F-4D97-AF65-F5344CB8AC3E}">
        <p14:creationId xmlns:p14="http://schemas.microsoft.com/office/powerpoint/2010/main" val="1385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9966"/>
            <a:ext cx="8388424" cy="39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28184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Millet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4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781050"/>
            <a:ext cx="82105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3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009650"/>
            <a:ext cx="73533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2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3950"/>
            <a:ext cx="7210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72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player.com/slide/4577716/15/images/17/Copper%2FNickel+Equilibrium+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Valentine </a:t>
            </a:r>
            <a:r>
              <a:rPr lang="fr-FR"/>
              <a:t>Summers</a:t>
            </a:r>
          </a:p>
        </p:txBody>
      </p:sp>
    </p:spTree>
    <p:extLst>
      <p:ext uri="{BB962C8B-B14F-4D97-AF65-F5344CB8AC3E}">
        <p14:creationId xmlns:p14="http://schemas.microsoft.com/office/powerpoint/2010/main" val="373585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player.com/slide/4577716/15/images/17/Copper%2FNickel+Equilibrium+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0697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39752" y="30802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accent1"/>
                </a:solidFill>
              </a:rPr>
              <a:t>solidus</a:t>
            </a:r>
            <a:endParaRPr lang="fr-FR" sz="140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247297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rgbClr val="FF0000"/>
                </a:solidFill>
              </a:rPr>
              <a:t>liquidus</a:t>
            </a:r>
            <a:endParaRPr lang="fr-FR" sz="140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67944" y="34495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00B050"/>
                </a:solidFill>
              </a:rPr>
              <a:t>solide</a:t>
            </a:r>
            <a:endParaRPr lang="fr-FR" sz="200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67944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liquide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251438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0B050"/>
                </a:solidFill>
              </a:rPr>
              <a:t>solide+liquide</a:t>
            </a:r>
            <a:endParaRPr lang="fr-FR" sz="160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Valentine </a:t>
            </a:r>
            <a:r>
              <a:rPr lang="fr-FR"/>
              <a:t>Summers</a:t>
            </a:r>
          </a:p>
        </p:txBody>
      </p:sp>
    </p:spTree>
    <p:extLst>
      <p:ext uri="{BB962C8B-B14F-4D97-AF65-F5344CB8AC3E}">
        <p14:creationId xmlns:p14="http://schemas.microsoft.com/office/powerpoint/2010/main" val="38022379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67</Words>
  <Application>Microsoft Office PowerPoint</Application>
  <PresentationFormat>Affichage à l'écran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21</cp:revision>
  <dcterms:created xsi:type="dcterms:W3CDTF">2020-05-20T19:30:08Z</dcterms:created>
  <dcterms:modified xsi:type="dcterms:W3CDTF">2020-06-22T14:46:04Z</dcterms:modified>
</cp:coreProperties>
</file>