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41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50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35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63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6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51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3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8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19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98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41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55F4E-990D-45E6-B892-E1DC56020960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A929-7038-43A5-A9CE-D05BEFFF2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5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2/2d/Haber-Bosch-fr.svg/1280px-Haber-Bosch-f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00" y="1844824"/>
            <a:ext cx="8582289" cy="295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876256" y="63813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Wikipedia</a:t>
            </a: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64088" y="3319905"/>
            <a:ext cx="792088" cy="613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3968" y="1556792"/>
            <a:ext cx="4608512" cy="3456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092280" y="3140967"/>
            <a:ext cx="1512168" cy="16540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60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696200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588224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pt.physique.free.fr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6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le:Montage de Dean-St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4664"/>
            <a:ext cx="54483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876256" y="63813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94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86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313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</Words>
  <Application>Microsoft Office PowerPoint</Application>
  <PresentationFormat>Affichage à l'écran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8</cp:revision>
  <dcterms:created xsi:type="dcterms:W3CDTF">2020-05-08T20:24:45Z</dcterms:created>
  <dcterms:modified xsi:type="dcterms:W3CDTF">2020-05-09T16:29:21Z</dcterms:modified>
</cp:coreProperties>
</file>