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61" r:id="rId4"/>
    <p:sldId id="260" r:id="rId5"/>
    <p:sldId id="268" r:id="rId6"/>
    <p:sldId id="267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E6B1AC4-4D15-41E0-8D30-327813443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77C1C780-8C54-4F18-AEA0-5E3B3232ED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3B3DE27-0EDE-49D8-96FF-B407F4AD3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B431-3C75-4A65-B8E9-D8567D8184B3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CA645A9-F2BD-4C51-BFF8-D51EB2895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0814770-E144-40F5-9846-66865060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58E-110F-41C1-88AF-BABED7042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50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DE19A95-0689-431F-89D1-639AB8404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4D85E77-8BCC-4402-9C50-5282A11027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0F7ACCF-1A3F-4107-A2F0-C30CCC3D5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B431-3C75-4A65-B8E9-D8567D8184B3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811FCC9-D8EF-4C56-B1AA-28111B550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78F5948-5D25-4549-9125-0A957A3CF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58E-110F-41C1-88AF-BABED7042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85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62252558-8C64-4F88-9F76-7CF13590F0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92D0596-4FD5-45E1-B594-D33245F40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DB912CF-0A69-4D8F-B677-BB95F2D42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B431-3C75-4A65-B8E9-D8567D8184B3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ABE94B-24E3-4D6D-BF50-A79BC3128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44FF718-2744-453D-8D25-018890F5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58E-110F-41C1-88AF-BABED7042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04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D0E285D-B490-42C6-AADF-1CDD33DD6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23566E1-A8E3-43E4-92AB-1F2C0E881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8FC92C0-F036-4201-9D00-5999435D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B431-3C75-4A65-B8E9-D8567D8184B3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3077944-6855-4D5C-A698-9C35D05B2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1F3F5E8-A2DE-4CB5-83BC-852E1A4A0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58E-110F-41C1-88AF-BABED7042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488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EE8AF7E-BA07-4EF0-9B06-FB00738E4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B6BFC86D-365B-4986-A4D2-4609C52E4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9A6C2D0-E6D9-41E9-BAD2-BE7327188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B431-3C75-4A65-B8E9-D8567D8184B3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45B40B1-E93C-4CDE-B742-6043CFFFF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6F5FC1A-5052-4845-952D-F99A06779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58E-110F-41C1-88AF-BABED7042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899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7C46FFD-1A2F-42EB-A531-E07C4CC34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12545E0-E9B1-4152-A144-5012130FCB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D681B53C-EBA3-4F1B-A712-3CAE88BBF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143F25DF-B3B1-48D1-8B38-AE901E370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B431-3C75-4A65-B8E9-D8567D8184B3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D7764CA-8708-4114-B7B1-B2EE9818B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69DD406C-E106-4B70-ADC8-A3F6DDC78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58E-110F-41C1-88AF-BABED7042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95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DE82A51-33DA-4EA9-AE81-8E32D8E3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38C62BA-C883-4377-90A8-9EA40E7CE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94977B56-510E-46DD-BCE5-B8FDF04BE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A0046FA7-7935-4842-9D1A-DF786ECB11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B79097F0-8BC2-489E-8DDE-FCB1093D45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6AA4A353-68CC-4652-92CF-BCDF980FB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B431-3C75-4A65-B8E9-D8567D8184B3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FF0A14D3-7223-4BDA-BB63-E2D5C59ED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BD6C384A-4103-458A-BCB6-A2F8415B9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58E-110F-41C1-88AF-BABED7042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38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CB89719-2518-4FB8-BE23-36481D2A3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69869AE6-5991-410B-945C-F3B106982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B431-3C75-4A65-B8E9-D8567D8184B3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E5029EA3-8499-43CE-8D6B-9A1DD7950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BD89B272-FB91-47FA-ABBC-6A6D256C9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58E-110F-41C1-88AF-BABED7042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7535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9EEBDCEC-3C91-49B9-B81F-C9EAABE80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B431-3C75-4A65-B8E9-D8567D8184B3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AB5D468C-10F2-4385-B1D1-3F0EA1E4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8DF6AFA-7D14-408D-908B-B387893DE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58E-110F-41C1-88AF-BABED7042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71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6F0FCEA-9E55-4614-81C9-C7FDBA28D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9D5EE18-8A8C-46DC-968D-A4EFAB0C0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BCB1E266-4F55-4E5F-8185-C68DFBB0D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878EE307-EF1A-4608-A984-CB668D730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B431-3C75-4A65-B8E9-D8567D8184B3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711C0277-5967-4353-ACF9-E4A508D92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EBB7CB7-FB24-45DD-8F95-98C23E24D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58E-110F-41C1-88AF-BABED7042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69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EE18871-CC56-49B5-A04E-F8622EF11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03001957-ACF6-4A8F-881F-FA8BA9A237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B0A71F45-9B7F-4017-9A36-F10D4C65C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5221E7FA-EF9C-4C49-8707-6C9CAC529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EB431-3C75-4A65-B8E9-D8567D8184B3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9D58AD49-71DC-4425-BC85-5F661009F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BCF6264-8E77-4F37-9EC8-D03EAA52C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58E-110F-41C1-88AF-BABED7042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52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85C6E5F0-FEA7-47FE-99E2-E4E00E08D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9D385FFF-67E4-4A0C-98DD-81CF7796D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985BB35-A485-407A-8E94-9CE3153E2C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EB431-3C75-4A65-B8E9-D8567D8184B3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0B58036-3286-4C42-B591-AE30204061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6DE51CA-9981-442A-A200-6B730B58C8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5358E-110F-41C1-88AF-BABED7042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95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343" y="247811"/>
            <a:ext cx="94678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727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01F78E09-4C36-4F18-91C4-4070871D044F}"/>
              </a:ext>
            </a:extLst>
          </p:cNvPr>
          <p:cNvSpPr txBox="1"/>
          <p:nvPr/>
        </p:nvSpPr>
        <p:spPr>
          <a:xfrm>
            <a:off x="3801533" y="448734"/>
            <a:ext cx="4588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Pile Daniell (1836)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591" y="971953"/>
            <a:ext cx="5530876" cy="5545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5385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oiseau, carte, assis&#10;&#10;Description générée automatiquement">
            <a:extLst>
              <a:ext uri="{FF2B5EF4-FFF2-40B4-BE49-F238E27FC236}">
                <a16:creationId xmlns:a16="http://schemas.microsoft.com/office/drawing/2014/main" xmlns="" id="{ADAED08B-A9A4-4130-A7BD-634D1C9E3E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052" y="859248"/>
            <a:ext cx="7683895" cy="459763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FFD3D1C4-0CD7-4ECA-A0FE-CA504BEC47B4}"/>
              </a:ext>
            </a:extLst>
          </p:cNvPr>
          <p:cNvSpPr txBox="1"/>
          <p:nvPr/>
        </p:nvSpPr>
        <p:spPr>
          <a:xfrm>
            <a:off x="3200400" y="274473"/>
            <a:ext cx="5317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Courbe j-E pour la pile Daniell</a:t>
            </a:r>
          </a:p>
        </p:txBody>
      </p:sp>
    </p:spTree>
    <p:extLst>
      <p:ext uri="{BB962C8B-B14F-4D97-AF65-F5344CB8AC3E}">
        <p14:creationId xmlns:p14="http://schemas.microsoft.com/office/powerpoint/2010/main" val="70704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au 14">
                <a:extLst>
                  <a:ext uri="{FF2B5EF4-FFF2-40B4-BE49-F238E27FC236}">
                    <a16:creationId xmlns:a16="http://schemas.microsoft.com/office/drawing/2014/main" xmlns="" id="{3FE9C2E3-131C-4E34-9062-4E78EE5408A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739267"/>
                  </p:ext>
                </p:extLst>
              </p:nvPr>
            </p:nvGraphicFramePr>
            <p:xfrm>
              <a:off x="1608667" y="711200"/>
              <a:ext cx="8127999" cy="5125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34066">
                      <a:extLst>
                        <a:ext uri="{9D8B030D-6E8A-4147-A177-3AD203B41FA5}">
                          <a16:colId xmlns:a16="http://schemas.microsoft.com/office/drawing/2014/main" xmlns="" val="1156360130"/>
                        </a:ext>
                      </a:extLst>
                    </a:gridCol>
                    <a:gridCol w="3784600">
                      <a:extLst>
                        <a:ext uri="{9D8B030D-6E8A-4147-A177-3AD203B41FA5}">
                          <a16:colId xmlns:a16="http://schemas.microsoft.com/office/drawing/2014/main" xmlns="" val="2478511261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xmlns="" val="35482194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Pile saline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Pile alcaline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352205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  <a:p>
                          <a:endParaRPr lang="fr-FR" dirty="0"/>
                        </a:p>
                        <a:p>
                          <a:endParaRPr lang="fr-FR" dirty="0"/>
                        </a:p>
                        <a:p>
                          <a:endParaRPr lang="fr-FR" dirty="0"/>
                        </a:p>
                        <a:p>
                          <a:endParaRPr lang="fr-FR" dirty="0"/>
                        </a:p>
                        <a:p>
                          <a:endParaRPr lang="fr-FR" dirty="0"/>
                        </a:p>
                        <a:p>
                          <a:endParaRPr lang="fr-FR" dirty="0"/>
                        </a:p>
                        <a:p>
                          <a:endParaRPr lang="fr-FR" dirty="0"/>
                        </a:p>
                        <a:p>
                          <a:endParaRPr lang="fr-FR" dirty="0"/>
                        </a:p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6073549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Anode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Récipient de zinc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Poudre de zinc et tige métallique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42386309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Cathode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fr-FR" i="1" dirty="0" smtClean="0">
                                  <a:latin typeface="Cambria Math" panose="02040503050406030204" pitchFamily="18" charset="0"/>
                                </a:rPr>
                                <m:t>𝑀𝑛</m:t>
                              </m:r>
                              <m:sSub>
                                <m:sSubPr>
                                  <m:ctrlPr>
                                    <a:rPr lang="fr-FR" b="0" i="1" dirty="0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i="1" dirty="0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fr-FR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fr-FR" dirty="0"/>
                            <a:t>, poudre de carbone et graphite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fr-FR" i="1" dirty="0" smtClean="0">
                                  <a:latin typeface="Cambria Math" panose="02040503050406030204" pitchFamily="18" charset="0"/>
                                </a:rPr>
                                <m:t>𝑀𝑛</m:t>
                              </m:r>
                              <m:sSub>
                                <m:sSubPr>
                                  <m:ctrlPr>
                                    <a:rPr lang="fr-FR" b="0" i="1" dirty="0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i="1" dirty="0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fr-FR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fr-FR" dirty="0"/>
                            <a:t>, poudre de carbone et acier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3881978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Électrolyte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Chlorure d’ammonium et de zinc gélifiés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Solution aqueuse d’hydroxyde de potassium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32093867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au 14">
                <a:extLst>
                  <a:ext uri="{FF2B5EF4-FFF2-40B4-BE49-F238E27FC236}">
                    <a16:creationId xmlns:a16="http://schemas.microsoft.com/office/drawing/2014/main" id="{3FE9C2E3-131C-4E34-9062-4E78EE5408A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739267"/>
                  </p:ext>
                </p:extLst>
              </p:nvPr>
            </p:nvGraphicFramePr>
            <p:xfrm>
              <a:off x="1608667" y="711200"/>
              <a:ext cx="8127999" cy="5125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34066">
                      <a:extLst>
                        <a:ext uri="{9D8B030D-6E8A-4147-A177-3AD203B41FA5}">
                          <a16:colId xmlns:a16="http://schemas.microsoft.com/office/drawing/2014/main" val="1156360130"/>
                        </a:ext>
                      </a:extLst>
                    </a:gridCol>
                    <a:gridCol w="3784600">
                      <a:extLst>
                        <a:ext uri="{9D8B030D-6E8A-4147-A177-3AD203B41FA5}">
                          <a16:colId xmlns:a16="http://schemas.microsoft.com/office/drawing/2014/main" val="2478511261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5482194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Pile saline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Pile alcaline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5220568"/>
                      </a:ext>
                    </a:extLst>
                  </a:tr>
                  <a:tr h="2834640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  <a:p>
                          <a:endParaRPr lang="fr-FR" dirty="0"/>
                        </a:p>
                        <a:p>
                          <a:endParaRPr lang="fr-FR" dirty="0"/>
                        </a:p>
                        <a:p>
                          <a:endParaRPr lang="fr-FR" dirty="0"/>
                        </a:p>
                        <a:p>
                          <a:endParaRPr lang="fr-FR" dirty="0"/>
                        </a:p>
                        <a:p>
                          <a:endParaRPr lang="fr-FR" dirty="0"/>
                        </a:p>
                        <a:p>
                          <a:endParaRPr lang="fr-FR" dirty="0"/>
                        </a:p>
                        <a:p>
                          <a:endParaRPr lang="fr-FR" dirty="0"/>
                        </a:p>
                        <a:p>
                          <a:endParaRPr lang="fr-FR" dirty="0"/>
                        </a:p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735494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Anode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Récipient de zinc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Poudre de zinc et tige métallique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863090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Cathode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43248" t="-606667" r="-71865" b="-1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200225" t="-606667" r="-449" b="-1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8819782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Électrolyte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Chlorure d’ammonium et de zinc gélifiés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/>
                            <a:t>Solution aqueuse d’hydroxyde de potassium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0938670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1" name="Image 10" descr="Une image contenant dessin&#10;&#10;Description générée automatiquement">
            <a:extLst>
              <a:ext uri="{FF2B5EF4-FFF2-40B4-BE49-F238E27FC236}">
                <a16:creationId xmlns:a16="http://schemas.microsoft.com/office/drawing/2014/main" xmlns="" id="{3BA1AF99-D41D-4220-9B82-147EF6281B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334" y="1144149"/>
            <a:ext cx="2381250" cy="266700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65FFA817-E525-4F82-8686-56CAB14975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441" y="1211882"/>
            <a:ext cx="2381250" cy="2667000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D18EB540-F2D7-4206-A107-FDF773E6F52C}"/>
              </a:ext>
            </a:extLst>
          </p:cNvPr>
          <p:cNvSpPr txBox="1"/>
          <p:nvPr/>
        </p:nvSpPr>
        <p:spPr>
          <a:xfrm>
            <a:off x="8382000" y="6392333"/>
            <a:ext cx="3894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Source : https://www.abix.fr/pile</a:t>
            </a:r>
          </a:p>
        </p:txBody>
      </p:sp>
    </p:spTree>
    <p:extLst>
      <p:ext uri="{BB962C8B-B14F-4D97-AF65-F5344CB8AC3E}">
        <p14:creationId xmlns:p14="http://schemas.microsoft.com/office/powerpoint/2010/main" val="2488655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579" y="311774"/>
            <a:ext cx="8063477" cy="6132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483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611AE05A-4AA4-4468-9A9A-323DEE7749A2}"/>
              </a:ext>
            </a:extLst>
          </p:cNvPr>
          <p:cNvSpPr txBox="1"/>
          <p:nvPr/>
        </p:nvSpPr>
        <p:spPr>
          <a:xfrm>
            <a:off x="8412480" y="5902960"/>
            <a:ext cx="3342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Source : </a:t>
            </a:r>
            <a:r>
              <a:rPr lang="fr-FR" dirty="0" err="1"/>
              <a:t>wikipedia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B4E1B997-BD05-42A3-9A06-6A5ED84135CD}"/>
              </a:ext>
            </a:extLst>
          </p:cNvPr>
          <p:cNvSpPr txBox="1"/>
          <p:nvPr/>
        </p:nvSpPr>
        <p:spPr>
          <a:xfrm>
            <a:off x="3769360" y="293320"/>
            <a:ext cx="568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Accumulateur au plomb</a:t>
            </a:r>
          </a:p>
        </p:txBody>
      </p:sp>
      <p:pic>
        <p:nvPicPr>
          <p:cNvPr id="6" name="Image 5" descr="Une image contenant horloge, table&#10;&#10;Description générée automatiquement">
            <a:extLst>
              <a:ext uri="{FF2B5EF4-FFF2-40B4-BE49-F238E27FC236}">
                <a16:creationId xmlns:a16="http://schemas.microsoft.com/office/drawing/2014/main" xmlns="" id="{C4CD715E-FD12-4159-9E12-D04F2A41C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407" y="939084"/>
            <a:ext cx="7857193" cy="490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5656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3509</TotalTime>
  <Words>71</Words>
  <Application>Microsoft Office PowerPoint</Application>
  <PresentationFormat>Personnalisé</PresentationFormat>
  <Paragraphs>24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Laura Guislain</dc:creator>
  <cp:lastModifiedBy>pascal</cp:lastModifiedBy>
  <cp:revision>10</cp:revision>
  <dcterms:created xsi:type="dcterms:W3CDTF">2020-04-28T16:18:03Z</dcterms:created>
  <dcterms:modified xsi:type="dcterms:W3CDTF">2020-06-24T23:06:46Z</dcterms:modified>
</cp:coreProperties>
</file>