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2" autoAdjust="0"/>
    <p:restoredTop sz="94660"/>
  </p:normalViewPr>
  <p:slideViewPr>
    <p:cSldViewPr snapToGrid="0">
      <p:cViewPr>
        <p:scale>
          <a:sx n="66" d="100"/>
          <a:sy n="66" d="100"/>
        </p:scale>
        <p:origin x="4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6BBFCD-180C-4A2A-964A-8F577FC439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F166C29-75C0-4BCA-83BA-CD99642208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74AF87-B31B-4CC5-B81F-5A0B5C9B1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A5C0-AB8C-4269-80AC-4292F0EB5C42}" type="datetimeFigureOut">
              <a:rPr lang="fr-FR" smtClean="0"/>
              <a:t>27/03/2020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FF168A-2B0D-4490-8AF4-926C0B524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D4724C-5148-42D7-A5D7-1800228D1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D140-1CAD-4819-AB39-BDADF81383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0069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EA56EA-2DBB-4821-BCA2-2BBD3B10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8297CA0-BEC1-4C86-836C-667CD39A9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B06989-EB17-40AB-9C8A-AB4DD9278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A5C0-AB8C-4269-80AC-4292F0EB5C42}" type="datetimeFigureOut">
              <a:rPr lang="fr-FR" smtClean="0"/>
              <a:t>27/03/2020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89FAE2-73C2-470A-B416-0BF69E2B6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AEF975-1051-40E9-AB53-007413B25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D140-1CAD-4819-AB39-BDADF81383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5456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78081A8-5D6D-4D08-82E7-0F8D2A6101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6A925AD-F401-45EF-9953-BC0FC0E90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C0E300-CE3E-44F4-8D27-20C907CEC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A5C0-AB8C-4269-80AC-4292F0EB5C42}" type="datetimeFigureOut">
              <a:rPr lang="fr-FR" smtClean="0"/>
              <a:t>27/03/2020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50B3B3-9FE6-4EF5-93BB-0D7AC29A1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E08A93-446E-4149-85D3-DCB670A8B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D140-1CAD-4819-AB39-BDADF81383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3993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3D8C40-3FA8-43C3-A86D-2EEA98686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C1FC03-9A01-4D05-B31B-3AF18E5FA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955D8E-ED0B-48DB-98D7-56C9C4B32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A5C0-AB8C-4269-80AC-4292F0EB5C42}" type="datetimeFigureOut">
              <a:rPr lang="fr-FR" smtClean="0"/>
              <a:t>27/03/2020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A53D78-2EE6-440D-865D-D89333408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98EB0F-0574-4DCF-96F8-2E1DDCB2F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D140-1CAD-4819-AB39-BDADF81383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084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1CE53C-A252-435C-AA87-EC02C9ADB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2EB6D78-7BBF-4971-A387-F0E06E5612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7A3ABB-67A1-4479-BD1F-6862A555F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A5C0-AB8C-4269-80AC-4292F0EB5C42}" type="datetimeFigureOut">
              <a:rPr lang="fr-FR" smtClean="0"/>
              <a:t>27/03/2020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354E97-FDC8-4D3C-8A1B-BECEF1310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F47DB3-96AA-488C-87EC-4C930175F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D140-1CAD-4819-AB39-BDADF81383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0243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B32DE8-D0AC-48FA-AF1D-AF05E8324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357EAD-BA06-465B-B695-0AC873AB81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BD270A1-A93D-4617-9CB4-E458FFC3BE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CE7746-7F3D-49C4-9201-C4CE50470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A5C0-AB8C-4269-80AC-4292F0EB5C42}" type="datetimeFigureOut">
              <a:rPr lang="fr-FR" smtClean="0"/>
              <a:t>27/03/2020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1C250B5-3C8C-4D3C-8AF3-69FE65298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9AC1AB-6F78-47C9-B6D5-D2D3C7C1F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D140-1CAD-4819-AB39-BDADF81383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1576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239AAC-2D52-4953-8308-76BFE9A9C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E3F6CB-5779-4E13-A0C5-009F63D196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0A3E1D0-7D3D-4632-BA83-B43A8004A3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A96A80E-D755-4B40-B69E-69E6BCCA6A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066D258-D15A-4FED-BC96-14C9C8B61F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987AC70-0EE1-43F2-AD25-5404EEDC8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A5C0-AB8C-4269-80AC-4292F0EB5C42}" type="datetimeFigureOut">
              <a:rPr lang="fr-FR" smtClean="0"/>
              <a:t>27/03/2020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D8668FC-C3DC-4335-A508-C6139D288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919E3F2-B873-4742-8BCB-689523670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D140-1CAD-4819-AB39-BDADF81383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12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27AED0-A532-4634-AAF9-3E2935E7F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AB8CAB1-86D7-4F3F-95B8-DCF1E9C01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A5C0-AB8C-4269-80AC-4292F0EB5C42}" type="datetimeFigureOut">
              <a:rPr lang="fr-FR" smtClean="0"/>
              <a:t>27/03/2020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7DBFEFB-5AA6-4B84-BF55-D113CB5D5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0EE7B35-D53D-4C99-BC8A-4E5CB24C6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D140-1CAD-4819-AB39-BDADF81383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0902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6791CFC-B3F7-494D-A704-CDA2C8C54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A5C0-AB8C-4269-80AC-4292F0EB5C42}" type="datetimeFigureOut">
              <a:rPr lang="fr-FR" smtClean="0"/>
              <a:t>27/03/2020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009283E-E377-499C-9995-78F476F7A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3739A28-97AA-4D96-974C-AE6C1F39F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D140-1CAD-4819-AB39-BDADF81383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16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42894E-42E9-46E6-9F06-47C736FAC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5F5512-7CC2-44FF-9BA7-8D441F768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BD37403-DE38-464A-9C8F-4A9A67406C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9720ACF-9BFE-4990-AADD-AB331C0AA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A5C0-AB8C-4269-80AC-4292F0EB5C42}" type="datetimeFigureOut">
              <a:rPr lang="fr-FR" smtClean="0"/>
              <a:t>27/03/2020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16D700F-E627-402E-A347-7093CD454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44676DD-31BF-4B7E-858B-13CA5F08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D140-1CAD-4819-AB39-BDADF81383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9699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E0DC86-95D4-4851-B4CA-ACC7CC39C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A40A042-B645-44E7-911D-8DD689390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5DF9D68-8519-4629-AFC3-A5E8863501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EB2A816-F1E3-4880-AFCB-506B34055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A5C0-AB8C-4269-80AC-4292F0EB5C42}" type="datetimeFigureOut">
              <a:rPr lang="fr-FR" smtClean="0"/>
              <a:t>27/03/2020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BB1E0E6-84FA-476B-8425-7F3EBD3A6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AD7442B-E78A-478B-95B0-EE1A259A4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D140-1CAD-4819-AB39-BDADF81383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8301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DCC2C93-5EA8-4E45-85CD-C2D63FC01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254755-9AA7-4FC8-90AE-1692E732E1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78B175-84DD-431E-BA46-FB05F46335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A5C0-AB8C-4269-80AC-4292F0EB5C42}" type="datetimeFigureOut">
              <a:rPr lang="fr-FR" smtClean="0"/>
              <a:t>27/03/2020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644593-4031-4230-B234-E3249BA9C8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531D09-0C5C-47A7-8A4E-6D042A5C88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3D140-1CAD-4819-AB39-BDADF81383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842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646074-0BEB-4AD4-84D6-59EDF09288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88B3560-94F0-4131-9929-2EDDA765B2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1648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au 2">
                <a:extLst>
                  <a:ext uri="{FF2B5EF4-FFF2-40B4-BE49-F238E27FC236}">
                    <a16:creationId xmlns:a16="http://schemas.microsoft.com/office/drawing/2014/main" id="{CA3836E8-228C-4598-B047-90BE1371C8C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64349339"/>
                  </p:ext>
                </p:extLst>
              </p:nvPr>
            </p:nvGraphicFramePr>
            <p:xfrm>
              <a:off x="1779215" y="1557437"/>
              <a:ext cx="8492250" cy="160301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246125">
                      <a:extLst>
                        <a:ext uri="{9D8B030D-6E8A-4147-A177-3AD203B41FA5}">
                          <a16:colId xmlns:a16="http://schemas.microsoft.com/office/drawing/2014/main" val="3007756492"/>
                        </a:ext>
                      </a:extLst>
                    </a:gridCol>
                    <a:gridCol w="4246125">
                      <a:extLst>
                        <a:ext uri="{9D8B030D-6E8A-4147-A177-3AD203B41FA5}">
                          <a16:colId xmlns:a16="http://schemas.microsoft.com/office/drawing/2014/main" val="681207899"/>
                        </a:ext>
                      </a:extLst>
                    </a:gridCol>
                  </a:tblGrid>
                  <a:tr h="550838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Pre>
                                  <m:sPrePr>
                                    <m:ctrlP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PrePr>
                                  <m:sub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  <m:e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</m:sPre>
                              </m:oMath>
                            </m:oMathPara>
                          </a14:m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2,22 </m:t>
                                </m:r>
                                <m:r>
                                  <m:rPr>
                                    <m:sty m:val="p"/>
                                  </m:rPr>
                                  <a:rPr lang="fr-FR" b="0" i="0" smtClean="0">
                                    <a:latin typeface="Cambria Math" panose="02040503050406030204" pitchFamily="18" charset="0"/>
                                  </a:rPr>
                                  <m:t>MeV</m:t>
                                </m:r>
                              </m:oMath>
                            </m:oMathPara>
                          </a14:m>
                          <a:endParaRPr lang="fr-FR" i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15872019"/>
                      </a:ext>
                    </a:extLst>
                  </a:tr>
                  <a:tr h="510657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Pre>
                                  <m:sPrePr>
                                    <m:ctrlP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PrePr>
                                  <m:sub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  <m:sup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</m:sup>
                                  <m:e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sPre>
                              </m:oMath>
                            </m:oMathPara>
                          </a14:m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127,6 </m:t>
                                </m:r>
                                <m:r>
                                  <m:rPr>
                                    <m:sty m:val="p"/>
                                  </m:rPr>
                                  <a:rPr lang="fr-FR" b="0" i="0" smtClean="0">
                                    <a:latin typeface="Cambria Math" panose="02040503050406030204" pitchFamily="18" charset="0"/>
                                  </a:rPr>
                                  <m:t>MeV</m:t>
                                </m:r>
                              </m:oMath>
                            </m:oMathPara>
                          </a14:m>
                          <a:endParaRPr lang="fr-FR" i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07147421"/>
                      </a:ext>
                    </a:extLst>
                  </a:tr>
                  <a:tr h="541519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Pre>
                                  <m:sPrePr>
                                    <m:ctrlP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PrePr>
                                  <m:sub/>
                                  <m:sup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  <m:t>238</m:t>
                                    </m:r>
                                  </m:sup>
                                  <m:e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  <m:t>𝑈</m:t>
                                    </m:r>
                                  </m:e>
                                </m:sPre>
                              </m:oMath>
                            </m:oMathPara>
                          </a14:m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1801,2 </m:t>
                                </m:r>
                                <m:r>
                                  <m:rPr>
                                    <m:sty m:val="p"/>
                                  </m:rPr>
                                  <a:rPr lang="fr-FR" b="0" i="0" smtClean="0">
                                    <a:latin typeface="Cambria Math" panose="02040503050406030204" pitchFamily="18" charset="0"/>
                                  </a:rPr>
                                  <m:t>MeV</m:t>
                                </m:r>
                              </m:oMath>
                            </m:oMathPara>
                          </a14:m>
                          <a:endParaRPr lang="fr-FR" i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3538696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au 2">
                <a:extLst>
                  <a:ext uri="{FF2B5EF4-FFF2-40B4-BE49-F238E27FC236}">
                    <a16:creationId xmlns:a16="http://schemas.microsoft.com/office/drawing/2014/main" id="{CA3836E8-228C-4598-B047-90BE1371C8C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64349339"/>
                  </p:ext>
                </p:extLst>
              </p:nvPr>
            </p:nvGraphicFramePr>
            <p:xfrm>
              <a:off x="1779215" y="1557437"/>
              <a:ext cx="8492250" cy="160301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246125">
                      <a:extLst>
                        <a:ext uri="{9D8B030D-6E8A-4147-A177-3AD203B41FA5}">
                          <a16:colId xmlns:a16="http://schemas.microsoft.com/office/drawing/2014/main" val="3007756492"/>
                        </a:ext>
                      </a:extLst>
                    </a:gridCol>
                    <a:gridCol w="4246125">
                      <a:extLst>
                        <a:ext uri="{9D8B030D-6E8A-4147-A177-3AD203B41FA5}">
                          <a16:colId xmlns:a16="http://schemas.microsoft.com/office/drawing/2014/main" val="681207899"/>
                        </a:ext>
                      </a:extLst>
                    </a:gridCol>
                  </a:tblGrid>
                  <a:tr h="550838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43" t="-1099" r="-100430" b="-1923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00143" t="-1099" r="-430" b="-1923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15872019"/>
                      </a:ext>
                    </a:extLst>
                  </a:tr>
                  <a:tr h="510657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43" t="-109524" r="-100430" b="-10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00143" t="-109524" r="-430" b="-108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07147421"/>
                      </a:ext>
                    </a:extLst>
                  </a:tr>
                  <a:tr h="541519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43" t="-197753" r="-100430" b="-22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00143" t="-197753" r="-430" b="-22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3538696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itre 1">
            <a:extLst>
              <a:ext uri="{FF2B5EF4-FFF2-40B4-BE49-F238E27FC236}">
                <a16:creationId xmlns:a16="http://schemas.microsoft.com/office/drawing/2014/main" id="{3FE76694-0569-4B01-A759-6388D6BC1884}"/>
              </a:ext>
            </a:extLst>
          </p:cNvPr>
          <p:cNvSpPr txBox="1">
            <a:spLocks/>
          </p:cNvSpPr>
          <p:nvPr/>
        </p:nvSpPr>
        <p:spPr>
          <a:xfrm>
            <a:off x="963997" y="365924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dirty="0"/>
              <a:t>Énergies de liaisons </a:t>
            </a:r>
          </a:p>
        </p:txBody>
      </p:sp>
    </p:spTree>
    <p:extLst>
      <p:ext uri="{BB962C8B-B14F-4D97-AF65-F5344CB8AC3E}">
        <p14:creationId xmlns:p14="http://schemas.microsoft.com/office/powerpoint/2010/main" val="2031135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7D753A-D684-4971-ACEF-2E399AF02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Courbe d’Aston</a:t>
            </a:r>
          </a:p>
        </p:txBody>
      </p:sp>
      <p:pic>
        <p:nvPicPr>
          <p:cNvPr id="4" name="Image 3" descr="Une image contenant texte, carte&#10;&#10;Description générée automatiquement">
            <a:extLst>
              <a:ext uri="{FF2B5EF4-FFF2-40B4-BE49-F238E27FC236}">
                <a16:creationId xmlns:a16="http://schemas.microsoft.com/office/drawing/2014/main" id="{1F0F32BD-AFFA-4ED6-A0BD-04F28111F8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2290" y="1901680"/>
            <a:ext cx="7138651" cy="4227266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CDFED42F-6AE5-4584-9CB4-B5B6CBB96C79}"/>
              </a:ext>
            </a:extLst>
          </p:cNvPr>
          <p:cNvSpPr txBox="1"/>
          <p:nvPr/>
        </p:nvSpPr>
        <p:spPr>
          <a:xfrm>
            <a:off x="8115759" y="6488668"/>
            <a:ext cx="4076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Source : Basdevant, Energie nucléaire.</a:t>
            </a:r>
          </a:p>
        </p:txBody>
      </p:sp>
    </p:spTree>
    <p:extLst>
      <p:ext uri="{BB962C8B-B14F-4D97-AF65-F5344CB8AC3E}">
        <p14:creationId xmlns:p14="http://schemas.microsoft.com/office/powerpoint/2010/main" val="2444565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FD0A83-78FD-4112-8D4A-65D6DA559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Vallée de stabilité </a:t>
            </a:r>
          </a:p>
        </p:txBody>
      </p:sp>
      <p:pic>
        <p:nvPicPr>
          <p:cNvPr id="4" name="Image 3" descr="Une image contenant texte, carte&#10;&#10;Description générée automatiquement">
            <a:extLst>
              <a:ext uri="{FF2B5EF4-FFF2-40B4-BE49-F238E27FC236}">
                <a16:creationId xmlns:a16="http://schemas.microsoft.com/office/drawing/2014/main" id="{B71B7937-38B2-411A-B0F1-691DE71D24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983" y="1911026"/>
            <a:ext cx="5715000" cy="412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560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52B327EA-69B4-4FBF-8FF6-5B73C0168B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316" y="523811"/>
            <a:ext cx="8565605" cy="3827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075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carte&#10;&#10;Description générée automatiquement">
            <a:extLst>
              <a:ext uri="{FF2B5EF4-FFF2-40B4-BE49-F238E27FC236}">
                <a16:creationId xmlns:a16="http://schemas.microsoft.com/office/drawing/2014/main" id="{E2CF1E67-47E5-472D-BE77-9BAFA36D62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674" y="602270"/>
            <a:ext cx="7138651" cy="4227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447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Une image contenant extérieur, eau, homme, bateau&#10;&#10;Description générée automatiquement">
            <a:extLst>
              <a:ext uri="{FF2B5EF4-FFF2-40B4-BE49-F238E27FC236}">
                <a16:creationId xmlns:a16="http://schemas.microsoft.com/office/drawing/2014/main" id="{14D88923-8A39-4658-8D57-705BFE70C2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365125"/>
            <a:ext cx="7258050" cy="605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185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E0BD86-2F06-46A6-BC98-86F08542B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14311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24</Words>
  <Application>Microsoft Office PowerPoint</Application>
  <PresentationFormat>Grand écran</PresentationFormat>
  <Paragraphs>10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Thème Office</vt:lpstr>
      <vt:lpstr>Présentation PowerPoint</vt:lpstr>
      <vt:lpstr>Présentation PowerPoint</vt:lpstr>
      <vt:lpstr>Courbe d’Aston</vt:lpstr>
      <vt:lpstr>Vallée de stabilité 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Laura Guislain</dc:creator>
  <cp:lastModifiedBy>Laura Guislain</cp:lastModifiedBy>
  <cp:revision>7</cp:revision>
  <dcterms:created xsi:type="dcterms:W3CDTF">2020-03-27T17:51:16Z</dcterms:created>
  <dcterms:modified xsi:type="dcterms:W3CDTF">2020-03-27T22:27:34Z</dcterms:modified>
</cp:coreProperties>
</file>