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8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54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89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30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5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05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85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58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61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02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4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71F1F-78D9-45CD-9A7B-569777B8131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805EC-7BF6-4694-85D8-897297365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39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68560" y="-99392"/>
            <a:ext cx="9865096" cy="7560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68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7146"/>
            <a:ext cx="8686678" cy="606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8316416" y="5751170"/>
            <a:ext cx="70605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fr-F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0119" y="1725216"/>
            <a:ext cx="97011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/R</a:t>
            </a:r>
            <a:endParaRPr lang="fr-F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68560" y="-99392"/>
            <a:ext cx="9865096" cy="7560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2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42958" cy="645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316416" y="6021288"/>
            <a:ext cx="70605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fr-F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9748" y="3969551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fr-F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2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68560" y="-99392"/>
            <a:ext cx="9865096" cy="7560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3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076"/>
            <a:ext cx="8980555" cy="600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4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</Words>
  <Application>Microsoft Office PowerPoint</Application>
  <PresentationFormat>Affichage à l'écran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Lenovo</cp:lastModifiedBy>
  <cp:revision>3</cp:revision>
  <dcterms:created xsi:type="dcterms:W3CDTF">2019-04-02T09:41:04Z</dcterms:created>
  <dcterms:modified xsi:type="dcterms:W3CDTF">2019-04-02T13:33:17Z</dcterms:modified>
</cp:coreProperties>
</file>