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8" r:id="rId4"/>
    <p:sldId id="257" r:id="rId5"/>
    <p:sldId id="259" r:id="rId6"/>
    <p:sldId id="261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62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71F1F-78D9-45CD-9A7B-569777B8131D}" type="datetimeFigureOut">
              <a:rPr lang="fr-FR" smtClean="0"/>
              <a:t>02/04/2019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805EC-7BF6-4694-85D8-897297365C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1482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71F1F-78D9-45CD-9A7B-569777B8131D}" type="datetimeFigureOut">
              <a:rPr lang="fr-FR" smtClean="0"/>
              <a:t>02/04/2019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805EC-7BF6-4694-85D8-897297365C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6543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71F1F-78D9-45CD-9A7B-569777B8131D}" type="datetimeFigureOut">
              <a:rPr lang="fr-FR" smtClean="0"/>
              <a:t>02/04/2019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805EC-7BF6-4694-85D8-897297365C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8897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71F1F-78D9-45CD-9A7B-569777B8131D}" type="datetimeFigureOut">
              <a:rPr lang="fr-FR" smtClean="0"/>
              <a:t>02/04/2019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805EC-7BF6-4694-85D8-897297365C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0306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71F1F-78D9-45CD-9A7B-569777B8131D}" type="datetimeFigureOut">
              <a:rPr lang="fr-FR" smtClean="0"/>
              <a:t>02/04/2019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805EC-7BF6-4694-85D8-897297365C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3958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71F1F-78D9-45CD-9A7B-569777B8131D}" type="datetimeFigureOut">
              <a:rPr lang="fr-FR" smtClean="0"/>
              <a:t>02/04/2019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805EC-7BF6-4694-85D8-897297365C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6058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71F1F-78D9-45CD-9A7B-569777B8131D}" type="datetimeFigureOut">
              <a:rPr lang="fr-FR" smtClean="0"/>
              <a:t>02/04/2019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805EC-7BF6-4694-85D8-897297365C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0855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71F1F-78D9-45CD-9A7B-569777B8131D}" type="datetimeFigureOut">
              <a:rPr lang="fr-FR" smtClean="0"/>
              <a:t>02/04/2019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805EC-7BF6-4694-85D8-897297365C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1587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71F1F-78D9-45CD-9A7B-569777B8131D}" type="datetimeFigureOut">
              <a:rPr lang="fr-FR" smtClean="0"/>
              <a:t>02/04/2019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805EC-7BF6-4694-85D8-897297365C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9613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71F1F-78D9-45CD-9A7B-569777B8131D}" type="datetimeFigureOut">
              <a:rPr lang="fr-FR" smtClean="0"/>
              <a:t>02/04/2019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805EC-7BF6-4694-85D8-897297365C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3024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71F1F-78D9-45CD-9A7B-569777B8131D}" type="datetimeFigureOut">
              <a:rPr lang="fr-FR" smtClean="0"/>
              <a:t>02/04/2019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805EC-7BF6-4694-85D8-897297365C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7438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C71F1F-78D9-45CD-9A7B-569777B8131D}" type="datetimeFigureOut">
              <a:rPr lang="fr-FR" smtClean="0"/>
              <a:t>02/04/2019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8805EC-7BF6-4694-85D8-897297365C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1394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468560" y="-99392"/>
            <a:ext cx="9865096" cy="756084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0685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ima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" name="AutoShape 4" descr="image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" name="AutoShape 6" descr="image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337146"/>
            <a:ext cx="8686678" cy="606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ZoneTexte 7"/>
          <p:cNvSpPr txBox="1"/>
          <p:nvPr/>
        </p:nvSpPr>
        <p:spPr>
          <a:xfrm>
            <a:off x="8316416" y="5751170"/>
            <a:ext cx="706054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l-G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endParaRPr lang="fr-FR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280119" y="1725216"/>
            <a:ext cx="970112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fr-FR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fr-F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/R</a:t>
            </a:r>
            <a:endParaRPr lang="fr-FR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2969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468560" y="-99392"/>
            <a:ext cx="9865096" cy="756084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725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8842958" cy="64533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8316416" y="6021288"/>
            <a:ext cx="706054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l-G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endParaRPr lang="fr-FR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459748" y="3969551"/>
            <a:ext cx="504056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fr-FR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fr-FR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8023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468560" y="-99392"/>
            <a:ext cx="9865096" cy="756084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8338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Image associé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9076"/>
            <a:ext cx="8980555" cy="6004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1402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</TotalTime>
  <Words>4</Words>
  <Application>Microsoft Office PowerPoint</Application>
  <PresentationFormat>Affichage à l'écran (4:3)</PresentationFormat>
  <Paragraphs>4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Lenovo</dc:creator>
  <cp:lastModifiedBy>Lenovo</cp:lastModifiedBy>
  <cp:revision>3</cp:revision>
  <dcterms:created xsi:type="dcterms:W3CDTF">2019-04-02T09:41:04Z</dcterms:created>
  <dcterms:modified xsi:type="dcterms:W3CDTF">2019-04-02T13:33:17Z</dcterms:modified>
</cp:coreProperties>
</file>